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80264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93388"/>
            <a:ext cx="8636000" cy="17204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8293"/>
            <a:ext cx="7112000" cy="205119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1430"/>
            <a:ext cx="2286000" cy="684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1430"/>
            <a:ext cx="6688667" cy="684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57707"/>
            <a:ext cx="8636000" cy="159413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401932"/>
            <a:ext cx="8636000" cy="17557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6651"/>
            <a:ext cx="4489098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5409"/>
            <a:ext cx="4489098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6651"/>
            <a:ext cx="4490861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5409"/>
            <a:ext cx="4490861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570"/>
            <a:ext cx="3342570" cy="136002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571"/>
            <a:ext cx="5679722" cy="68503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9600"/>
            <a:ext cx="3342570" cy="54902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18480"/>
            <a:ext cx="6096000" cy="66329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7174"/>
            <a:ext cx="6096000" cy="48158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81773"/>
            <a:ext cx="6096000" cy="9419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1428"/>
            <a:ext cx="9144000" cy="133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72828"/>
            <a:ext cx="9144000" cy="529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7C520-2E56-4D6A-8A6F-8A29382907D3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39286"/>
            <a:ext cx="3217333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9E54C-90A3-4CC5-A275-A28AAE93455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490977" y="532184"/>
            <a:ext cx="1852147" cy="587604"/>
            <a:chOff x="1490977" y="532184"/>
            <a:chExt cx="1852147" cy="587604"/>
          </a:xfrm>
        </p:grpSpPr>
        <p:sp>
          <p:nvSpPr>
            <p:cNvPr id="2" name="Freeform 1"/>
            <p:cNvSpPr/>
            <p:nvPr/>
          </p:nvSpPr>
          <p:spPr>
            <a:xfrm>
              <a:off x="1490977" y="532184"/>
              <a:ext cx="401225" cy="587604"/>
            </a:xfrm>
            <a:custGeom>
              <a:avLst/>
              <a:gdLst/>
              <a:ahLst/>
              <a:cxnLst/>
              <a:rect l="0" t="0" r="0" b="0"/>
              <a:pathLst>
                <a:path w="401225" h="587604">
                  <a:moveTo>
                    <a:pt x="340981" y="57411"/>
                  </a:moveTo>
                  <a:lnTo>
                    <a:pt x="329803" y="46233"/>
                  </a:lnTo>
                  <a:lnTo>
                    <a:pt x="321830" y="44110"/>
                  </a:lnTo>
                  <a:lnTo>
                    <a:pt x="262175" y="40697"/>
                  </a:lnTo>
                  <a:lnTo>
                    <a:pt x="207304" y="29977"/>
                  </a:lnTo>
                  <a:lnTo>
                    <a:pt x="148286" y="23526"/>
                  </a:lnTo>
                  <a:lnTo>
                    <a:pt x="86239" y="11334"/>
                  </a:lnTo>
                  <a:lnTo>
                    <a:pt x="37328" y="0"/>
                  </a:lnTo>
                  <a:lnTo>
                    <a:pt x="15341" y="1869"/>
                  </a:lnTo>
                  <a:lnTo>
                    <a:pt x="8074" y="7515"/>
                  </a:lnTo>
                  <a:lnTo>
                    <a:pt x="0" y="26267"/>
                  </a:lnTo>
                  <a:lnTo>
                    <a:pt x="1044" y="63131"/>
                  </a:lnTo>
                  <a:lnTo>
                    <a:pt x="11877" y="118679"/>
                  </a:lnTo>
                  <a:lnTo>
                    <a:pt x="19511" y="167722"/>
                  </a:lnTo>
                  <a:lnTo>
                    <a:pt x="17743" y="218128"/>
                  </a:lnTo>
                  <a:lnTo>
                    <a:pt x="20202" y="274555"/>
                  </a:lnTo>
                  <a:lnTo>
                    <a:pt x="18334" y="286402"/>
                  </a:lnTo>
                  <a:lnTo>
                    <a:pt x="20598" y="291960"/>
                  </a:lnTo>
                  <a:lnTo>
                    <a:pt x="25617" y="293326"/>
                  </a:lnTo>
                  <a:lnTo>
                    <a:pt x="81856" y="277962"/>
                  </a:lnTo>
                  <a:lnTo>
                    <a:pt x="134728" y="264364"/>
                  </a:lnTo>
                  <a:lnTo>
                    <a:pt x="181827" y="252752"/>
                  </a:lnTo>
                  <a:lnTo>
                    <a:pt x="203565" y="254584"/>
                  </a:lnTo>
                  <a:lnTo>
                    <a:pt x="259801" y="276861"/>
                  </a:lnTo>
                  <a:lnTo>
                    <a:pt x="299770" y="294789"/>
                  </a:lnTo>
                  <a:lnTo>
                    <a:pt x="349608" y="332288"/>
                  </a:lnTo>
                  <a:lnTo>
                    <a:pt x="383673" y="373491"/>
                  </a:lnTo>
                  <a:lnTo>
                    <a:pt x="394270" y="394423"/>
                  </a:lnTo>
                  <a:lnTo>
                    <a:pt x="401224" y="442706"/>
                  </a:lnTo>
                  <a:lnTo>
                    <a:pt x="397695" y="490287"/>
                  </a:lnTo>
                  <a:lnTo>
                    <a:pt x="389194" y="513403"/>
                  </a:lnTo>
                  <a:lnTo>
                    <a:pt x="359083" y="552896"/>
                  </a:lnTo>
                  <a:lnTo>
                    <a:pt x="329577" y="572849"/>
                  </a:lnTo>
                  <a:lnTo>
                    <a:pt x="293018" y="586170"/>
                  </a:lnTo>
                  <a:lnTo>
                    <a:pt x="269362" y="587603"/>
                  </a:lnTo>
                  <a:lnTo>
                    <a:pt x="214913" y="575927"/>
                  </a:lnTo>
                  <a:lnTo>
                    <a:pt x="156444" y="564742"/>
                  </a:lnTo>
                  <a:lnTo>
                    <a:pt x="121357" y="552182"/>
                  </a:lnTo>
                  <a:lnTo>
                    <a:pt x="88297" y="531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05699" y="106337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22642" y="539017"/>
              <a:ext cx="432886" cy="543943"/>
            </a:xfrm>
            <a:custGeom>
              <a:avLst/>
              <a:gdLst/>
              <a:ahLst/>
              <a:cxnLst/>
              <a:rect l="0" t="0" r="0" b="0"/>
              <a:pathLst>
                <a:path w="432886" h="543943">
                  <a:moveTo>
                    <a:pt x="356881" y="18993"/>
                  </a:moveTo>
                  <a:lnTo>
                    <a:pt x="351292" y="35760"/>
                  </a:lnTo>
                  <a:lnTo>
                    <a:pt x="346136" y="39530"/>
                  </a:lnTo>
                  <a:lnTo>
                    <a:pt x="339189" y="40873"/>
                  </a:lnTo>
                  <a:lnTo>
                    <a:pt x="284361" y="40158"/>
                  </a:lnTo>
                  <a:lnTo>
                    <a:pt x="230079" y="36952"/>
                  </a:lnTo>
                  <a:lnTo>
                    <a:pt x="167524" y="22094"/>
                  </a:lnTo>
                  <a:lnTo>
                    <a:pt x="110943" y="8384"/>
                  </a:lnTo>
                  <a:lnTo>
                    <a:pt x="49378" y="0"/>
                  </a:lnTo>
                  <a:lnTo>
                    <a:pt x="26800" y="5092"/>
                  </a:lnTo>
                  <a:lnTo>
                    <a:pt x="17504" y="9726"/>
                  </a:lnTo>
                  <a:lnTo>
                    <a:pt x="11307" y="17494"/>
                  </a:lnTo>
                  <a:lnTo>
                    <a:pt x="4421" y="38604"/>
                  </a:lnTo>
                  <a:lnTo>
                    <a:pt x="0" y="90284"/>
                  </a:lnTo>
                  <a:lnTo>
                    <a:pt x="2247" y="145552"/>
                  </a:lnTo>
                  <a:lnTo>
                    <a:pt x="15729" y="208318"/>
                  </a:lnTo>
                  <a:lnTo>
                    <a:pt x="18084" y="234549"/>
                  </a:lnTo>
                  <a:lnTo>
                    <a:pt x="22222" y="242245"/>
                  </a:lnTo>
                  <a:lnTo>
                    <a:pt x="28490" y="246207"/>
                  </a:lnTo>
                  <a:lnTo>
                    <a:pt x="44813" y="247489"/>
                  </a:lnTo>
                  <a:lnTo>
                    <a:pt x="99756" y="241297"/>
                  </a:lnTo>
                  <a:lnTo>
                    <a:pt x="159905" y="241499"/>
                  </a:lnTo>
                  <a:lnTo>
                    <a:pt x="208008" y="245352"/>
                  </a:lnTo>
                  <a:lnTo>
                    <a:pt x="219028" y="243599"/>
                  </a:lnTo>
                  <a:lnTo>
                    <a:pt x="240631" y="247889"/>
                  </a:lnTo>
                  <a:lnTo>
                    <a:pt x="293652" y="267808"/>
                  </a:lnTo>
                  <a:lnTo>
                    <a:pt x="324109" y="279759"/>
                  </a:lnTo>
                  <a:lnTo>
                    <a:pt x="386148" y="326107"/>
                  </a:lnTo>
                  <a:lnTo>
                    <a:pt x="417025" y="356435"/>
                  </a:lnTo>
                  <a:lnTo>
                    <a:pt x="429625" y="377197"/>
                  </a:lnTo>
                  <a:lnTo>
                    <a:pt x="432885" y="404363"/>
                  </a:lnTo>
                  <a:lnTo>
                    <a:pt x="429265" y="434763"/>
                  </a:lnTo>
                  <a:lnTo>
                    <a:pt x="412903" y="477016"/>
                  </a:lnTo>
                  <a:lnTo>
                    <a:pt x="386348" y="511113"/>
                  </a:lnTo>
                  <a:lnTo>
                    <a:pt x="366468" y="528611"/>
                  </a:lnTo>
                  <a:lnTo>
                    <a:pt x="342814" y="537948"/>
                  </a:lnTo>
                  <a:lnTo>
                    <a:pt x="289501" y="543942"/>
                  </a:lnTo>
                  <a:lnTo>
                    <a:pt x="247879" y="533802"/>
                  </a:lnTo>
                  <a:lnTo>
                    <a:pt x="191893" y="510585"/>
                  </a:lnTo>
                  <a:lnTo>
                    <a:pt x="154488" y="497402"/>
                  </a:lnTo>
                  <a:lnTo>
                    <a:pt x="135783" y="482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53305" y="799342"/>
              <a:ext cx="89819" cy="21881"/>
            </a:xfrm>
            <a:custGeom>
              <a:avLst/>
              <a:gdLst/>
              <a:ahLst/>
              <a:cxnLst/>
              <a:rect l="0" t="0" r="0" b="0"/>
              <a:pathLst>
                <a:path w="89819" h="21881">
                  <a:moveTo>
                    <a:pt x="84228" y="21880"/>
                  </a:moveTo>
                  <a:lnTo>
                    <a:pt x="89818" y="5113"/>
                  </a:lnTo>
                  <a:lnTo>
                    <a:pt x="86784" y="1343"/>
                  </a:lnTo>
                  <a:lnTo>
                    <a:pt x="80083" y="0"/>
                  </a:lnTo>
                  <a:lnTo>
                    <a:pt x="41295" y="6250"/>
                  </a:lnTo>
                  <a:lnTo>
                    <a:pt x="0" y="21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000829" y="487990"/>
            <a:ext cx="2721057" cy="1017586"/>
            <a:chOff x="4000829" y="487990"/>
            <a:chExt cx="2721057" cy="1017586"/>
          </a:xfrm>
        </p:grpSpPr>
        <p:sp>
          <p:nvSpPr>
            <p:cNvPr id="7" name="Freeform 6"/>
            <p:cNvSpPr/>
            <p:nvPr/>
          </p:nvSpPr>
          <p:spPr>
            <a:xfrm>
              <a:off x="4000829" y="487990"/>
              <a:ext cx="379027" cy="606974"/>
            </a:xfrm>
            <a:custGeom>
              <a:avLst/>
              <a:gdLst/>
              <a:ahLst/>
              <a:cxnLst/>
              <a:rect l="0" t="0" r="0" b="0"/>
              <a:pathLst>
                <a:path w="379027" h="606974">
                  <a:moveTo>
                    <a:pt x="0" y="606973"/>
                  </a:moveTo>
                  <a:lnTo>
                    <a:pt x="17958" y="543546"/>
                  </a:lnTo>
                  <a:lnTo>
                    <a:pt x="35149" y="485537"/>
                  </a:lnTo>
                  <a:lnTo>
                    <a:pt x="49143" y="435977"/>
                  </a:lnTo>
                  <a:lnTo>
                    <a:pt x="60834" y="382003"/>
                  </a:lnTo>
                  <a:lnTo>
                    <a:pt x="77426" y="325066"/>
                  </a:lnTo>
                  <a:lnTo>
                    <a:pt x="94106" y="269488"/>
                  </a:lnTo>
                  <a:lnTo>
                    <a:pt x="108666" y="213796"/>
                  </a:lnTo>
                  <a:lnTo>
                    <a:pt x="119285" y="160583"/>
                  </a:lnTo>
                  <a:lnTo>
                    <a:pt x="126118" y="97701"/>
                  </a:lnTo>
                  <a:lnTo>
                    <a:pt x="131312" y="72964"/>
                  </a:lnTo>
                  <a:lnTo>
                    <a:pt x="134334" y="68473"/>
                  </a:lnTo>
                  <a:lnTo>
                    <a:pt x="137519" y="68989"/>
                  </a:lnTo>
                  <a:lnTo>
                    <a:pt x="140813" y="72842"/>
                  </a:lnTo>
                  <a:lnTo>
                    <a:pt x="147267" y="127119"/>
                  </a:lnTo>
                  <a:lnTo>
                    <a:pt x="158595" y="185327"/>
                  </a:lnTo>
                  <a:lnTo>
                    <a:pt x="171773" y="224678"/>
                  </a:lnTo>
                  <a:lnTo>
                    <a:pt x="185138" y="246381"/>
                  </a:lnTo>
                  <a:lnTo>
                    <a:pt x="202776" y="263826"/>
                  </a:lnTo>
                  <a:lnTo>
                    <a:pt x="212393" y="267075"/>
                  </a:lnTo>
                  <a:lnTo>
                    <a:pt x="232437" y="264444"/>
                  </a:lnTo>
                  <a:lnTo>
                    <a:pt x="249924" y="249238"/>
                  </a:lnTo>
                  <a:lnTo>
                    <a:pt x="287415" y="186817"/>
                  </a:lnTo>
                  <a:lnTo>
                    <a:pt x="307558" y="138422"/>
                  </a:lnTo>
                  <a:lnTo>
                    <a:pt x="321455" y="87038"/>
                  </a:lnTo>
                  <a:lnTo>
                    <a:pt x="331812" y="35938"/>
                  </a:lnTo>
                  <a:lnTo>
                    <a:pt x="335401" y="0"/>
                  </a:lnTo>
                  <a:lnTo>
                    <a:pt x="335904" y="1113"/>
                  </a:lnTo>
                  <a:lnTo>
                    <a:pt x="336713" y="53289"/>
                  </a:lnTo>
                  <a:lnTo>
                    <a:pt x="336823" y="96119"/>
                  </a:lnTo>
                  <a:lnTo>
                    <a:pt x="336872" y="142451"/>
                  </a:lnTo>
                  <a:lnTo>
                    <a:pt x="336894" y="190339"/>
                  </a:lnTo>
                  <a:lnTo>
                    <a:pt x="336904" y="242038"/>
                  </a:lnTo>
                  <a:lnTo>
                    <a:pt x="338078" y="290362"/>
                  </a:lnTo>
                  <a:lnTo>
                    <a:pt x="345244" y="353100"/>
                  </a:lnTo>
                  <a:lnTo>
                    <a:pt x="352595" y="404617"/>
                  </a:lnTo>
                  <a:lnTo>
                    <a:pt x="356377" y="460188"/>
                  </a:lnTo>
                  <a:lnTo>
                    <a:pt x="363086" y="517338"/>
                  </a:lnTo>
                  <a:lnTo>
                    <a:pt x="376118" y="577579"/>
                  </a:lnTo>
                  <a:lnTo>
                    <a:pt x="379026" y="596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74778" y="842279"/>
              <a:ext cx="189347" cy="284254"/>
            </a:xfrm>
            <a:custGeom>
              <a:avLst/>
              <a:gdLst/>
              <a:ahLst/>
              <a:cxnLst/>
              <a:rect l="0" t="0" r="0" b="0"/>
              <a:pathLst>
                <a:path w="189347" h="284254">
                  <a:moveTo>
                    <a:pt x="20890" y="42114"/>
                  </a:moveTo>
                  <a:lnTo>
                    <a:pt x="4102" y="104395"/>
                  </a:lnTo>
                  <a:lnTo>
                    <a:pt x="676" y="158445"/>
                  </a:lnTo>
                  <a:lnTo>
                    <a:pt x="0" y="214182"/>
                  </a:lnTo>
                  <a:lnTo>
                    <a:pt x="5472" y="250635"/>
                  </a:lnTo>
                  <a:lnTo>
                    <a:pt x="20091" y="278073"/>
                  </a:lnTo>
                  <a:lnTo>
                    <a:pt x="28546" y="282478"/>
                  </a:lnTo>
                  <a:lnTo>
                    <a:pt x="50419" y="284253"/>
                  </a:lnTo>
                  <a:lnTo>
                    <a:pt x="83452" y="273087"/>
                  </a:lnTo>
                  <a:lnTo>
                    <a:pt x="109877" y="249371"/>
                  </a:lnTo>
                  <a:lnTo>
                    <a:pt x="138596" y="208746"/>
                  </a:lnTo>
                  <a:lnTo>
                    <a:pt x="156748" y="156874"/>
                  </a:lnTo>
                  <a:lnTo>
                    <a:pt x="171598" y="101568"/>
                  </a:lnTo>
                  <a:lnTo>
                    <a:pt x="184627" y="46753"/>
                  </a:lnTo>
                  <a:lnTo>
                    <a:pt x="1893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90466" y="505367"/>
              <a:ext cx="21058" cy="663297"/>
            </a:xfrm>
            <a:custGeom>
              <a:avLst/>
              <a:gdLst/>
              <a:ahLst/>
              <a:cxnLst/>
              <a:rect l="0" t="0" r="0" b="0"/>
              <a:pathLst>
                <a:path w="21058" h="663297">
                  <a:moveTo>
                    <a:pt x="21057" y="0"/>
                  </a:moveTo>
                  <a:lnTo>
                    <a:pt x="9604" y="48931"/>
                  </a:lnTo>
                  <a:lnTo>
                    <a:pt x="2846" y="103016"/>
                  </a:lnTo>
                  <a:lnTo>
                    <a:pt x="1265" y="147560"/>
                  </a:lnTo>
                  <a:lnTo>
                    <a:pt x="562" y="194654"/>
                  </a:lnTo>
                  <a:lnTo>
                    <a:pt x="5756" y="244849"/>
                  </a:lnTo>
                  <a:lnTo>
                    <a:pt x="9585" y="301656"/>
                  </a:lnTo>
                  <a:lnTo>
                    <a:pt x="10342" y="357938"/>
                  </a:lnTo>
                  <a:lnTo>
                    <a:pt x="10492" y="414115"/>
                  </a:lnTo>
                  <a:lnTo>
                    <a:pt x="10521" y="470272"/>
                  </a:lnTo>
                  <a:lnTo>
                    <a:pt x="10527" y="532664"/>
                  </a:lnTo>
                  <a:lnTo>
                    <a:pt x="10528" y="585206"/>
                  </a:lnTo>
                  <a:lnTo>
                    <a:pt x="3293" y="647293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43150" y="589595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31585" y="0"/>
                  </a:moveTo>
                  <a:lnTo>
                    <a:pt x="28466" y="54145"/>
                  </a:lnTo>
                  <a:lnTo>
                    <a:pt x="23252" y="104561"/>
                  </a:lnTo>
                  <a:lnTo>
                    <a:pt x="21708" y="162002"/>
                  </a:lnTo>
                  <a:lnTo>
                    <a:pt x="21186" y="223333"/>
                  </a:lnTo>
                  <a:lnTo>
                    <a:pt x="21083" y="280508"/>
                  </a:lnTo>
                  <a:lnTo>
                    <a:pt x="17943" y="336863"/>
                  </a:lnTo>
                  <a:lnTo>
                    <a:pt x="12725" y="385251"/>
                  </a:lnTo>
                  <a:lnTo>
                    <a:pt x="8060" y="437802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06279" y="810694"/>
              <a:ext cx="252685" cy="17125"/>
            </a:xfrm>
            <a:custGeom>
              <a:avLst/>
              <a:gdLst/>
              <a:ahLst/>
              <a:cxnLst/>
              <a:rect l="0" t="0" r="0" b="0"/>
              <a:pathLst>
                <a:path w="252685" h="17125">
                  <a:moveTo>
                    <a:pt x="252684" y="0"/>
                  </a:moveTo>
                  <a:lnTo>
                    <a:pt x="194068" y="5589"/>
                  </a:lnTo>
                  <a:lnTo>
                    <a:pt x="148299" y="4657"/>
                  </a:lnTo>
                  <a:lnTo>
                    <a:pt x="99224" y="17124"/>
                  </a:lnTo>
                  <a:lnTo>
                    <a:pt x="53967" y="1677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11606" y="937036"/>
              <a:ext cx="52643" cy="189514"/>
            </a:xfrm>
            <a:custGeom>
              <a:avLst/>
              <a:gdLst/>
              <a:ahLst/>
              <a:cxnLst/>
              <a:rect l="0" t="0" r="0" b="0"/>
              <a:pathLst>
                <a:path w="52643" h="189514">
                  <a:moveTo>
                    <a:pt x="52642" y="0"/>
                  </a:moveTo>
                  <a:lnTo>
                    <a:pt x="28618" y="63450"/>
                  </a:lnTo>
                  <a:lnTo>
                    <a:pt x="19431" y="124664"/>
                  </a:lnTo>
                  <a:lnTo>
                    <a:pt x="10046" y="16171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43191" y="74752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22176" y="884510"/>
              <a:ext cx="182125" cy="478645"/>
            </a:xfrm>
            <a:custGeom>
              <a:avLst/>
              <a:gdLst/>
              <a:ahLst/>
              <a:cxnLst/>
              <a:rect l="0" t="0" r="0" b="0"/>
              <a:pathLst>
                <a:path w="182125" h="478645">
                  <a:moveTo>
                    <a:pt x="0" y="126225"/>
                  </a:moveTo>
                  <a:lnTo>
                    <a:pt x="8333" y="186609"/>
                  </a:lnTo>
                  <a:lnTo>
                    <a:pt x="9878" y="247452"/>
                  </a:lnTo>
                  <a:lnTo>
                    <a:pt x="13455" y="307983"/>
                  </a:lnTo>
                  <a:lnTo>
                    <a:pt x="19555" y="370358"/>
                  </a:lnTo>
                  <a:lnTo>
                    <a:pt x="26201" y="424729"/>
                  </a:lnTo>
                  <a:lnTo>
                    <a:pt x="30522" y="478644"/>
                  </a:lnTo>
                  <a:lnTo>
                    <a:pt x="30100" y="455903"/>
                  </a:lnTo>
                  <a:lnTo>
                    <a:pt x="23086" y="405232"/>
                  </a:lnTo>
                  <a:lnTo>
                    <a:pt x="14769" y="348104"/>
                  </a:lnTo>
                  <a:lnTo>
                    <a:pt x="8247" y="288813"/>
                  </a:lnTo>
                  <a:lnTo>
                    <a:pt x="1629" y="237370"/>
                  </a:lnTo>
                  <a:lnTo>
                    <a:pt x="6072" y="184894"/>
                  </a:lnTo>
                  <a:lnTo>
                    <a:pt x="9208" y="124891"/>
                  </a:lnTo>
                  <a:lnTo>
                    <a:pt x="15726" y="73837"/>
                  </a:lnTo>
                  <a:lnTo>
                    <a:pt x="30656" y="34664"/>
                  </a:lnTo>
                  <a:lnTo>
                    <a:pt x="49897" y="6419"/>
                  </a:lnTo>
                  <a:lnTo>
                    <a:pt x="59001" y="1901"/>
                  </a:lnTo>
                  <a:lnTo>
                    <a:pt x="81595" y="0"/>
                  </a:lnTo>
                  <a:lnTo>
                    <a:pt x="100995" y="6174"/>
                  </a:lnTo>
                  <a:lnTo>
                    <a:pt x="138103" y="34791"/>
                  </a:lnTo>
                  <a:lnTo>
                    <a:pt x="163232" y="64039"/>
                  </a:lnTo>
                  <a:lnTo>
                    <a:pt x="179906" y="100521"/>
                  </a:lnTo>
                  <a:lnTo>
                    <a:pt x="182124" y="124160"/>
                  </a:lnTo>
                  <a:lnTo>
                    <a:pt x="174015" y="167931"/>
                  </a:lnTo>
                  <a:lnTo>
                    <a:pt x="158925" y="194215"/>
                  </a:lnTo>
                  <a:lnTo>
                    <a:pt x="143163" y="206356"/>
                  </a:lnTo>
                  <a:lnTo>
                    <a:pt x="123290" y="214481"/>
                  </a:lnTo>
                  <a:lnTo>
                    <a:pt x="78642" y="219698"/>
                  </a:lnTo>
                  <a:lnTo>
                    <a:pt x="52642" y="220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06445" y="610652"/>
              <a:ext cx="9066" cy="536955"/>
            </a:xfrm>
            <a:custGeom>
              <a:avLst/>
              <a:gdLst/>
              <a:ahLst/>
              <a:cxnLst/>
              <a:rect l="0" t="0" r="0" b="0"/>
              <a:pathLst>
                <a:path w="9066" h="536955">
                  <a:moveTo>
                    <a:pt x="0" y="0"/>
                  </a:moveTo>
                  <a:lnTo>
                    <a:pt x="3120" y="59359"/>
                  </a:lnTo>
                  <a:lnTo>
                    <a:pt x="9065" y="110121"/>
                  </a:lnTo>
                  <a:lnTo>
                    <a:pt x="3004" y="165209"/>
                  </a:lnTo>
                  <a:lnTo>
                    <a:pt x="594" y="224270"/>
                  </a:lnTo>
                  <a:lnTo>
                    <a:pt x="176" y="284040"/>
                  </a:lnTo>
                  <a:lnTo>
                    <a:pt x="78" y="333300"/>
                  </a:lnTo>
                  <a:lnTo>
                    <a:pt x="35" y="382490"/>
                  </a:lnTo>
                  <a:lnTo>
                    <a:pt x="11" y="445043"/>
                  </a:lnTo>
                  <a:lnTo>
                    <a:pt x="3" y="500622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01202" y="894922"/>
              <a:ext cx="73700" cy="147400"/>
            </a:xfrm>
            <a:custGeom>
              <a:avLst/>
              <a:gdLst/>
              <a:ahLst/>
              <a:cxnLst/>
              <a:rect l="0" t="0" r="0" b="0"/>
              <a:pathLst>
                <a:path w="73700" h="147400">
                  <a:moveTo>
                    <a:pt x="0" y="0"/>
                  </a:moveTo>
                  <a:lnTo>
                    <a:pt x="8333" y="37478"/>
                  </a:lnTo>
                  <a:lnTo>
                    <a:pt x="11892" y="61110"/>
                  </a:lnTo>
                  <a:lnTo>
                    <a:pt x="39708" y="115542"/>
                  </a:lnTo>
                  <a:lnTo>
                    <a:pt x="7369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69616" y="873865"/>
              <a:ext cx="221100" cy="463255"/>
            </a:xfrm>
            <a:custGeom>
              <a:avLst/>
              <a:gdLst/>
              <a:ahLst/>
              <a:cxnLst/>
              <a:rect l="0" t="0" r="0" b="0"/>
              <a:pathLst>
                <a:path w="221100" h="463255">
                  <a:moveTo>
                    <a:pt x="221099" y="0"/>
                  </a:moveTo>
                  <a:lnTo>
                    <a:pt x="209920" y="11178"/>
                  </a:lnTo>
                  <a:lnTo>
                    <a:pt x="184012" y="63473"/>
                  </a:lnTo>
                  <a:lnTo>
                    <a:pt x="157468" y="123572"/>
                  </a:lnTo>
                  <a:lnTo>
                    <a:pt x="134265" y="172574"/>
                  </a:lnTo>
                  <a:lnTo>
                    <a:pt x="105464" y="231054"/>
                  </a:lnTo>
                  <a:lnTo>
                    <a:pt x="77449" y="294506"/>
                  </a:lnTo>
                  <a:lnTo>
                    <a:pt x="50782" y="356313"/>
                  </a:lnTo>
                  <a:lnTo>
                    <a:pt x="20350" y="41351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56081" y="926507"/>
              <a:ext cx="8334" cy="231628"/>
            </a:xfrm>
            <a:custGeom>
              <a:avLst/>
              <a:gdLst/>
              <a:ahLst/>
              <a:cxnLst/>
              <a:rect l="0" t="0" r="0" b="0"/>
              <a:pathLst>
                <a:path w="8334" h="231628">
                  <a:moveTo>
                    <a:pt x="8333" y="0"/>
                  </a:moveTo>
                  <a:lnTo>
                    <a:pt x="0" y="52051"/>
                  </a:lnTo>
                  <a:lnTo>
                    <a:pt x="3827" y="111537"/>
                  </a:lnTo>
                  <a:lnTo>
                    <a:pt x="7443" y="165489"/>
                  </a:lnTo>
                  <a:lnTo>
                    <a:pt x="8158" y="211847"/>
                  </a:lnTo>
                  <a:lnTo>
                    <a:pt x="833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96000" y="77910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91543" y="870985"/>
              <a:ext cx="187300" cy="308207"/>
            </a:xfrm>
            <a:custGeom>
              <a:avLst/>
              <a:gdLst/>
              <a:ahLst/>
              <a:cxnLst/>
              <a:rect l="0" t="0" r="0" b="0"/>
              <a:pathLst>
                <a:path w="187300" h="308207">
                  <a:moveTo>
                    <a:pt x="9742" y="97636"/>
                  </a:moveTo>
                  <a:lnTo>
                    <a:pt x="12861" y="140328"/>
                  </a:lnTo>
                  <a:lnTo>
                    <a:pt x="15807" y="163404"/>
                  </a:lnTo>
                  <a:lnTo>
                    <a:pt x="13217" y="193157"/>
                  </a:lnTo>
                  <a:lnTo>
                    <a:pt x="10889" y="198751"/>
                  </a:lnTo>
                  <a:lnTo>
                    <a:pt x="8167" y="197802"/>
                  </a:lnTo>
                  <a:lnTo>
                    <a:pt x="5183" y="192489"/>
                  </a:lnTo>
                  <a:lnTo>
                    <a:pt x="0" y="137452"/>
                  </a:lnTo>
                  <a:lnTo>
                    <a:pt x="2565" y="100075"/>
                  </a:lnTo>
                  <a:lnTo>
                    <a:pt x="18372" y="39249"/>
                  </a:lnTo>
                  <a:lnTo>
                    <a:pt x="29566" y="20604"/>
                  </a:lnTo>
                  <a:lnTo>
                    <a:pt x="45459" y="7638"/>
                  </a:lnTo>
                  <a:lnTo>
                    <a:pt x="54610" y="2542"/>
                  </a:lnTo>
                  <a:lnTo>
                    <a:pt x="77256" y="0"/>
                  </a:lnTo>
                  <a:lnTo>
                    <a:pt x="89846" y="960"/>
                  </a:lnTo>
                  <a:lnTo>
                    <a:pt x="100579" y="6279"/>
                  </a:lnTo>
                  <a:lnTo>
                    <a:pt x="118744" y="24668"/>
                  </a:lnTo>
                  <a:lnTo>
                    <a:pt x="153587" y="85009"/>
                  </a:lnTo>
                  <a:lnTo>
                    <a:pt x="170476" y="139986"/>
                  </a:lnTo>
                  <a:lnTo>
                    <a:pt x="181499" y="189993"/>
                  </a:lnTo>
                  <a:lnTo>
                    <a:pt x="187299" y="250887"/>
                  </a:lnTo>
                  <a:lnTo>
                    <a:pt x="187134" y="289143"/>
                  </a:lnTo>
                  <a:lnTo>
                    <a:pt x="185325" y="295497"/>
                  </a:lnTo>
                  <a:lnTo>
                    <a:pt x="178198" y="308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69741" y="962705"/>
              <a:ext cx="352145" cy="542871"/>
            </a:xfrm>
            <a:custGeom>
              <a:avLst/>
              <a:gdLst/>
              <a:ahLst/>
              <a:cxnLst/>
              <a:rect l="0" t="0" r="0" b="0"/>
              <a:pathLst>
                <a:path w="352145" h="542871">
                  <a:moveTo>
                    <a:pt x="242155" y="142787"/>
                  </a:moveTo>
                  <a:lnTo>
                    <a:pt x="276902" y="87742"/>
                  </a:lnTo>
                  <a:lnTo>
                    <a:pt x="286064" y="62950"/>
                  </a:lnTo>
                  <a:lnTo>
                    <a:pt x="286621" y="17096"/>
                  </a:lnTo>
                  <a:lnTo>
                    <a:pt x="282328" y="7520"/>
                  </a:lnTo>
                  <a:lnTo>
                    <a:pt x="275956" y="2306"/>
                  </a:lnTo>
                  <a:lnTo>
                    <a:pt x="268198" y="0"/>
                  </a:lnTo>
                  <a:lnTo>
                    <a:pt x="234924" y="2344"/>
                  </a:lnTo>
                  <a:lnTo>
                    <a:pt x="195429" y="21625"/>
                  </a:lnTo>
                  <a:lnTo>
                    <a:pt x="165270" y="49565"/>
                  </a:lnTo>
                  <a:lnTo>
                    <a:pt x="147104" y="80071"/>
                  </a:lnTo>
                  <a:lnTo>
                    <a:pt x="138891" y="130225"/>
                  </a:lnTo>
                  <a:lnTo>
                    <a:pt x="137768" y="157481"/>
                  </a:lnTo>
                  <a:lnTo>
                    <a:pt x="143508" y="178953"/>
                  </a:lnTo>
                  <a:lnTo>
                    <a:pt x="166257" y="211802"/>
                  </a:lnTo>
                  <a:lnTo>
                    <a:pt x="185806" y="220253"/>
                  </a:lnTo>
                  <a:lnTo>
                    <a:pt x="208922" y="222840"/>
                  </a:lnTo>
                  <a:lnTo>
                    <a:pt x="230894" y="220090"/>
                  </a:lnTo>
                  <a:lnTo>
                    <a:pt x="249238" y="211849"/>
                  </a:lnTo>
                  <a:lnTo>
                    <a:pt x="265191" y="199217"/>
                  </a:lnTo>
                  <a:lnTo>
                    <a:pt x="286155" y="172375"/>
                  </a:lnTo>
                  <a:lnTo>
                    <a:pt x="296025" y="152428"/>
                  </a:lnTo>
                  <a:lnTo>
                    <a:pt x="300296" y="149214"/>
                  </a:lnTo>
                  <a:lnTo>
                    <a:pt x="304312" y="150581"/>
                  </a:lnTo>
                  <a:lnTo>
                    <a:pt x="308159" y="155002"/>
                  </a:lnTo>
                  <a:lnTo>
                    <a:pt x="315504" y="205294"/>
                  </a:lnTo>
                  <a:lnTo>
                    <a:pt x="323810" y="258014"/>
                  </a:lnTo>
                  <a:lnTo>
                    <a:pt x="333680" y="302100"/>
                  </a:lnTo>
                  <a:lnTo>
                    <a:pt x="344013" y="362606"/>
                  </a:lnTo>
                  <a:lnTo>
                    <a:pt x="352144" y="417449"/>
                  </a:lnTo>
                  <a:lnTo>
                    <a:pt x="347014" y="462684"/>
                  </a:lnTo>
                  <a:lnTo>
                    <a:pt x="337112" y="487344"/>
                  </a:lnTo>
                  <a:lnTo>
                    <a:pt x="312794" y="515369"/>
                  </a:lnTo>
                  <a:lnTo>
                    <a:pt x="272183" y="532902"/>
                  </a:lnTo>
                  <a:lnTo>
                    <a:pt x="217517" y="539916"/>
                  </a:lnTo>
                  <a:lnTo>
                    <a:pt x="156866" y="541995"/>
                  </a:lnTo>
                  <a:lnTo>
                    <a:pt x="105620" y="542610"/>
                  </a:lnTo>
                  <a:lnTo>
                    <a:pt x="55211" y="542793"/>
                  </a:lnTo>
                  <a:lnTo>
                    <a:pt x="0" y="542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449719" y="1926715"/>
            <a:ext cx="4951608" cy="800166"/>
            <a:chOff x="1449719" y="1926715"/>
            <a:chExt cx="4951608" cy="800166"/>
          </a:xfrm>
        </p:grpSpPr>
        <p:sp>
          <p:nvSpPr>
            <p:cNvPr id="23" name="Freeform 22"/>
            <p:cNvSpPr/>
            <p:nvPr/>
          </p:nvSpPr>
          <p:spPr>
            <a:xfrm>
              <a:off x="1449719" y="1926715"/>
              <a:ext cx="371712" cy="800166"/>
            </a:xfrm>
            <a:custGeom>
              <a:avLst/>
              <a:gdLst/>
              <a:ahLst/>
              <a:cxnLst/>
              <a:rect l="0" t="0" r="0" b="0"/>
              <a:pathLst>
                <a:path w="371712" h="800166">
                  <a:moveTo>
                    <a:pt x="119027" y="800165"/>
                  </a:moveTo>
                  <a:lnTo>
                    <a:pt x="127360" y="762687"/>
                  </a:lnTo>
                  <a:lnTo>
                    <a:pt x="129122" y="700086"/>
                  </a:lnTo>
                  <a:lnTo>
                    <a:pt x="129362" y="657809"/>
                  </a:lnTo>
                  <a:lnTo>
                    <a:pt x="126379" y="600448"/>
                  </a:lnTo>
                  <a:lnTo>
                    <a:pt x="114890" y="538447"/>
                  </a:lnTo>
                  <a:lnTo>
                    <a:pt x="101355" y="485515"/>
                  </a:lnTo>
                  <a:lnTo>
                    <a:pt x="83915" y="422916"/>
                  </a:lnTo>
                  <a:lnTo>
                    <a:pt x="58049" y="360398"/>
                  </a:lnTo>
                  <a:lnTo>
                    <a:pt x="42251" y="299567"/>
                  </a:lnTo>
                  <a:lnTo>
                    <a:pt x="25828" y="246038"/>
                  </a:lnTo>
                  <a:lnTo>
                    <a:pt x="7724" y="185124"/>
                  </a:lnTo>
                  <a:lnTo>
                    <a:pt x="149" y="160656"/>
                  </a:lnTo>
                  <a:lnTo>
                    <a:pt x="0" y="150388"/>
                  </a:lnTo>
                  <a:lnTo>
                    <a:pt x="6075" y="132739"/>
                  </a:lnTo>
                  <a:lnTo>
                    <a:pt x="33827" y="104061"/>
                  </a:lnTo>
                  <a:lnTo>
                    <a:pt x="85126" y="72504"/>
                  </a:lnTo>
                  <a:lnTo>
                    <a:pt x="146559" y="53792"/>
                  </a:lnTo>
                  <a:lnTo>
                    <a:pt x="208823" y="38831"/>
                  </a:lnTo>
                  <a:lnTo>
                    <a:pt x="272011" y="21087"/>
                  </a:lnTo>
                  <a:lnTo>
                    <a:pt x="332130" y="7025"/>
                  </a:lnTo>
                  <a:lnTo>
                    <a:pt x="3717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79274" y="2326798"/>
              <a:ext cx="210571" cy="94757"/>
            </a:xfrm>
            <a:custGeom>
              <a:avLst/>
              <a:gdLst/>
              <a:ahLst/>
              <a:cxnLst/>
              <a:rect l="0" t="0" r="0" b="0"/>
              <a:pathLst>
                <a:path w="210571" h="94757">
                  <a:moveTo>
                    <a:pt x="210570" y="0"/>
                  </a:moveTo>
                  <a:lnTo>
                    <a:pt x="204981" y="16767"/>
                  </a:lnTo>
                  <a:lnTo>
                    <a:pt x="192878" y="28119"/>
                  </a:lnTo>
                  <a:lnTo>
                    <a:pt x="138050" y="55912"/>
                  </a:lnTo>
                  <a:lnTo>
                    <a:pt x="75473" y="76715"/>
                  </a:lnTo>
                  <a:lnTo>
                    <a:pt x="24410" y="9157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05658" y="2326798"/>
              <a:ext cx="157928" cy="367919"/>
            </a:xfrm>
            <a:custGeom>
              <a:avLst/>
              <a:gdLst/>
              <a:ahLst/>
              <a:cxnLst/>
              <a:rect l="0" t="0" r="0" b="0"/>
              <a:pathLst>
                <a:path w="157928" h="367919">
                  <a:moveTo>
                    <a:pt x="0" y="126341"/>
                  </a:moveTo>
                  <a:lnTo>
                    <a:pt x="5589" y="184958"/>
                  </a:lnTo>
                  <a:lnTo>
                    <a:pt x="17958" y="247538"/>
                  </a:lnTo>
                  <a:lnTo>
                    <a:pt x="27027" y="297692"/>
                  </a:lnTo>
                  <a:lnTo>
                    <a:pt x="32574" y="341539"/>
                  </a:lnTo>
                  <a:lnTo>
                    <a:pt x="42163" y="365874"/>
                  </a:lnTo>
                  <a:lnTo>
                    <a:pt x="44486" y="367918"/>
                  </a:lnTo>
                  <a:lnTo>
                    <a:pt x="43948" y="354592"/>
                  </a:lnTo>
                  <a:lnTo>
                    <a:pt x="30902" y="293428"/>
                  </a:lnTo>
                  <a:lnTo>
                    <a:pt x="15117" y="231663"/>
                  </a:lnTo>
                  <a:lnTo>
                    <a:pt x="11435" y="178298"/>
                  </a:lnTo>
                  <a:lnTo>
                    <a:pt x="13916" y="139786"/>
                  </a:lnTo>
                  <a:lnTo>
                    <a:pt x="25180" y="106148"/>
                  </a:lnTo>
                  <a:lnTo>
                    <a:pt x="57864" y="53926"/>
                  </a:lnTo>
                  <a:lnTo>
                    <a:pt x="85775" y="30666"/>
                  </a:lnTo>
                  <a:lnTo>
                    <a:pt x="148659" y="347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70700" y="2386945"/>
              <a:ext cx="261383" cy="280968"/>
            </a:xfrm>
            <a:custGeom>
              <a:avLst/>
              <a:gdLst/>
              <a:ahLst/>
              <a:cxnLst/>
              <a:rect l="0" t="0" r="0" b="0"/>
              <a:pathLst>
                <a:path w="261383" h="280968">
                  <a:moveTo>
                    <a:pt x="166626" y="171480"/>
                  </a:moveTo>
                  <a:lnTo>
                    <a:pt x="172215" y="154712"/>
                  </a:lnTo>
                  <a:lnTo>
                    <a:pt x="170102" y="121928"/>
                  </a:lnTo>
                  <a:lnTo>
                    <a:pt x="157737" y="70098"/>
                  </a:lnTo>
                  <a:lnTo>
                    <a:pt x="133978" y="27971"/>
                  </a:lnTo>
                  <a:lnTo>
                    <a:pt x="119360" y="12942"/>
                  </a:lnTo>
                  <a:lnTo>
                    <a:pt x="101165" y="2362"/>
                  </a:lnTo>
                  <a:lnTo>
                    <a:pt x="81380" y="0"/>
                  </a:lnTo>
                  <a:lnTo>
                    <a:pt x="71191" y="1008"/>
                  </a:lnTo>
                  <a:lnTo>
                    <a:pt x="53631" y="11486"/>
                  </a:lnTo>
                  <a:lnTo>
                    <a:pt x="23293" y="46809"/>
                  </a:lnTo>
                  <a:lnTo>
                    <a:pt x="7434" y="77218"/>
                  </a:lnTo>
                  <a:lnTo>
                    <a:pt x="0" y="128510"/>
                  </a:lnTo>
                  <a:lnTo>
                    <a:pt x="1651" y="187515"/>
                  </a:lnTo>
                  <a:lnTo>
                    <a:pt x="17346" y="244518"/>
                  </a:lnTo>
                  <a:lnTo>
                    <a:pt x="28530" y="265942"/>
                  </a:lnTo>
                  <a:lnTo>
                    <a:pt x="37127" y="273059"/>
                  </a:lnTo>
                  <a:lnTo>
                    <a:pt x="59158" y="280967"/>
                  </a:lnTo>
                  <a:lnTo>
                    <a:pt x="84547" y="278242"/>
                  </a:lnTo>
                  <a:lnTo>
                    <a:pt x="97869" y="274240"/>
                  </a:lnTo>
                  <a:lnTo>
                    <a:pt x="107920" y="266893"/>
                  </a:lnTo>
                  <a:lnTo>
                    <a:pt x="127655" y="235365"/>
                  </a:lnTo>
                  <a:lnTo>
                    <a:pt x="148568" y="182102"/>
                  </a:lnTo>
                  <a:lnTo>
                    <a:pt x="154610" y="134800"/>
                  </a:lnTo>
                  <a:lnTo>
                    <a:pt x="157997" y="154112"/>
                  </a:lnTo>
                  <a:lnTo>
                    <a:pt x="185348" y="203551"/>
                  </a:lnTo>
                  <a:lnTo>
                    <a:pt x="211168" y="229205"/>
                  </a:lnTo>
                  <a:lnTo>
                    <a:pt x="261382" y="255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55970" y="2334642"/>
              <a:ext cx="207740" cy="303909"/>
            </a:xfrm>
            <a:custGeom>
              <a:avLst/>
              <a:gdLst/>
              <a:ahLst/>
              <a:cxnLst/>
              <a:rect l="0" t="0" r="0" b="0"/>
              <a:pathLst>
                <a:path w="207740" h="303909">
                  <a:moveTo>
                    <a:pt x="176154" y="65855"/>
                  </a:moveTo>
                  <a:lnTo>
                    <a:pt x="155911" y="21893"/>
                  </a:lnTo>
                  <a:lnTo>
                    <a:pt x="137131" y="8102"/>
                  </a:lnTo>
                  <a:lnTo>
                    <a:pt x="125572" y="2786"/>
                  </a:lnTo>
                  <a:lnTo>
                    <a:pt x="97131" y="0"/>
                  </a:lnTo>
                  <a:lnTo>
                    <a:pt x="68503" y="3831"/>
                  </a:lnTo>
                  <a:lnTo>
                    <a:pt x="47981" y="13332"/>
                  </a:lnTo>
                  <a:lnTo>
                    <a:pt x="23273" y="37425"/>
                  </a:lnTo>
                  <a:lnTo>
                    <a:pt x="6724" y="72379"/>
                  </a:lnTo>
                  <a:lnTo>
                    <a:pt x="0" y="117961"/>
                  </a:lnTo>
                  <a:lnTo>
                    <a:pt x="6134" y="177360"/>
                  </a:lnTo>
                  <a:lnTo>
                    <a:pt x="18611" y="231033"/>
                  </a:lnTo>
                  <a:lnTo>
                    <a:pt x="21992" y="242654"/>
                  </a:lnTo>
                  <a:lnTo>
                    <a:pt x="35108" y="261806"/>
                  </a:lnTo>
                  <a:lnTo>
                    <a:pt x="72124" y="293164"/>
                  </a:lnTo>
                  <a:lnTo>
                    <a:pt x="95603" y="301412"/>
                  </a:lnTo>
                  <a:lnTo>
                    <a:pt x="120467" y="303908"/>
                  </a:lnTo>
                  <a:lnTo>
                    <a:pt x="175753" y="292970"/>
                  </a:lnTo>
                  <a:lnTo>
                    <a:pt x="207739" y="28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00773" y="1968829"/>
              <a:ext cx="52450" cy="621182"/>
            </a:xfrm>
            <a:custGeom>
              <a:avLst/>
              <a:gdLst/>
              <a:ahLst/>
              <a:cxnLst/>
              <a:rect l="0" t="0" r="0" b="0"/>
              <a:pathLst>
                <a:path w="52450" h="621182">
                  <a:moveTo>
                    <a:pt x="10335" y="0"/>
                  </a:moveTo>
                  <a:lnTo>
                    <a:pt x="2002" y="57264"/>
                  </a:lnTo>
                  <a:lnTo>
                    <a:pt x="457" y="112893"/>
                  </a:lnTo>
                  <a:lnTo>
                    <a:pt x="0" y="171880"/>
                  </a:lnTo>
                  <a:lnTo>
                    <a:pt x="2983" y="222113"/>
                  </a:lnTo>
                  <a:lnTo>
                    <a:pt x="8157" y="274041"/>
                  </a:lnTo>
                  <a:lnTo>
                    <a:pt x="9690" y="323352"/>
                  </a:lnTo>
                  <a:lnTo>
                    <a:pt x="13264" y="370719"/>
                  </a:lnTo>
                  <a:lnTo>
                    <a:pt x="19363" y="433537"/>
                  </a:lnTo>
                  <a:lnTo>
                    <a:pt x="26008" y="482395"/>
                  </a:lnTo>
                  <a:lnTo>
                    <a:pt x="29797" y="545094"/>
                  </a:lnTo>
                  <a:lnTo>
                    <a:pt x="45549" y="602512"/>
                  </a:lnTo>
                  <a:lnTo>
                    <a:pt x="52449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53181" y="2191675"/>
              <a:ext cx="347441" cy="40367"/>
            </a:xfrm>
            <a:custGeom>
              <a:avLst/>
              <a:gdLst/>
              <a:ahLst/>
              <a:cxnLst/>
              <a:rect l="0" t="0" r="0" b="0"/>
              <a:pathLst>
                <a:path w="347441" h="40367">
                  <a:moveTo>
                    <a:pt x="347440" y="19309"/>
                  </a:moveTo>
                  <a:lnTo>
                    <a:pt x="336262" y="8131"/>
                  </a:lnTo>
                  <a:lnTo>
                    <a:pt x="318296" y="2642"/>
                  </a:lnTo>
                  <a:lnTo>
                    <a:pt x="256298" y="0"/>
                  </a:lnTo>
                  <a:lnTo>
                    <a:pt x="222169" y="4489"/>
                  </a:lnTo>
                  <a:lnTo>
                    <a:pt x="179196" y="2950"/>
                  </a:lnTo>
                  <a:lnTo>
                    <a:pt x="120145" y="13218"/>
                  </a:lnTo>
                  <a:lnTo>
                    <a:pt x="66924" y="23093"/>
                  </a:lnTo>
                  <a:lnTo>
                    <a:pt x="11239" y="37283"/>
                  </a:lnTo>
                  <a:lnTo>
                    <a:pt x="0" y="40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84849" y="2326798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8616"/>
                  </a:lnTo>
                  <a:lnTo>
                    <a:pt x="0" y="120026"/>
                  </a:lnTo>
                  <a:lnTo>
                    <a:pt x="3120" y="181549"/>
                  </a:lnTo>
                  <a:lnTo>
                    <a:pt x="14655" y="244091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05906" y="221098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34030" y="2263626"/>
              <a:ext cx="216087" cy="347585"/>
            </a:xfrm>
            <a:custGeom>
              <a:avLst/>
              <a:gdLst/>
              <a:ahLst/>
              <a:cxnLst/>
              <a:rect l="0" t="0" r="0" b="0"/>
              <a:pathLst>
                <a:path w="216087" h="347585">
                  <a:moveTo>
                    <a:pt x="82446" y="10529"/>
                  </a:moveTo>
                  <a:lnTo>
                    <a:pt x="27359" y="65616"/>
                  </a:lnTo>
                  <a:lnTo>
                    <a:pt x="8672" y="101071"/>
                  </a:lnTo>
                  <a:lnTo>
                    <a:pt x="284" y="163378"/>
                  </a:lnTo>
                  <a:lnTo>
                    <a:pt x="0" y="213485"/>
                  </a:lnTo>
                  <a:lnTo>
                    <a:pt x="9792" y="269811"/>
                  </a:lnTo>
                  <a:lnTo>
                    <a:pt x="18570" y="293052"/>
                  </a:lnTo>
                  <a:lnTo>
                    <a:pt x="34170" y="315079"/>
                  </a:lnTo>
                  <a:lnTo>
                    <a:pt x="68272" y="341622"/>
                  </a:lnTo>
                  <a:lnTo>
                    <a:pt x="97594" y="347584"/>
                  </a:lnTo>
                  <a:lnTo>
                    <a:pt x="128953" y="345165"/>
                  </a:lnTo>
                  <a:lnTo>
                    <a:pt x="158488" y="336291"/>
                  </a:lnTo>
                  <a:lnTo>
                    <a:pt x="180973" y="318309"/>
                  </a:lnTo>
                  <a:lnTo>
                    <a:pt x="197596" y="294719"/>
                  </a:lnTo>
                  <a:lnTo>
                    <a:pt x="212361" y="253961"/>
                  </a:lnTo>
                  <a:lnTo>
                    <a:pt x="216086" y="206529"/>
                  </a:lnTo>
                  <a:lnTo>
                    <a:pt x="207457" y="144868"/>
                  </a:lnTo>
                  <a:lnTo>
                    <a:pt x="198838" y="113519"/>
                  </a:lnTo>
                  <a:lnTo>
                    <a:pt x="166014" y="53727"/>
                  </a:lnTo>
                  <a:lnTo>
                    <a:pt x="142302" y="21379"/>
                  </a:lnTo>
                  <a:lnTo>
                    <a:pt x="129326" y="9502"/>
                  </a:lnTo>
                  <a:lnTo>
                    <a:pt x="1140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53347" y="2281745"/>
              <a:ext cx="305327" cy="297737"/>
            </a:xfrm>
            <a:custGeom>
              <a:avLst/>
              <a:gdLst/>
              <a:ahLst/>
              <a:cxnLst/>
              <a:rect l="0" t="0" r="0" b="0"/>
              <a:pathLst>
                <a:path w="305327" h="297737">
                  <a:moveTo>
                    <a:pt x="0" y="13467"/>
                  </a:moveTo>
                  <a:lnTo>
                    <a:pt x="26363" y="75747"/>
                  </a:lnTo>
                  <a:lnTo>
                    <a:pt x="52997" y="132917"/>
                  </a:lnTo>
                  <a:lnTo>
                    <a:pt x="80788" y="194600"/>
                  </a:lnTo>
                  <a:lnTo>
                    <a:pt x="99233" y="251844"/>
                  </a:lnTo>
                  <a:lnTo>
                    <a:pt x="102595" y="280069"/>
                  </a:lnTo>
                  <a:lnTo>
                    <a:pt x="101152" y="287128"/>
                  </a:lnTo>
                  <a:lnTo>
                    <a:pt x="97850" y="289495"/>
                  </a:lnTo>
                  <a:lnTo>
                    <a:pt x="93310" y="288732"/>
                  </a:lnTo>
                  <a:lnTo>
                    <a:pt x="89112" y="283545"/>
                  </a:lnTo>
                  <a:lnTo>
                    <a:pt x="64782" y="228725"/>
                  </a:lnTo>
                  <a:lnTo>
                    <a:pt x="55040" y="167208"/>
                  </a:lnTo>
                  <a:lnTo>
                    <a:pt x="49997" y="108783"/>
                  </a:lnTo>
                  <a:lnTo>
                    <a:pt x="46787" y="81566"/>
                  </a:lnTo>
                  <a:lnTo>
                    <a:pt x="49260" y="57771"/>
                  </a:lnTo>
                  <a:lnTo>
                    <a:pt x="57379" y="38617"/>
                  </a:lnTo>
                  <a:lnTo>
                    <a:pt x="62819" y="30234"/>
                  </a:lnTo>
                  <a:lnTo>
                    <a:pt x="78222" y="17799"/>
                  </a:lnTo>
                  <a:lnTo>
                    <a:pt x="122296" y="285"/>
                  </a:lnTo>
                  <a:lnTo>
                    <a:pt x="133003" y="0"/>
                  </a:lnTo>
                  <a:lnTo>
                    <a:pt x="151139" y="5922"/>
                  </a:lnTo>
                  <a:lnTo>
                    <a:pt x="180092" y="22410"/>
                  </a:lnTo>
                  <a:lnTo>
                    <a:pt x="210898" y="53291"/>
                  </a:lnTo>
                  <a:lnTo>
                    <a:pt x="250050" y="112962"/>
                  </a:lnTo>
                  <a:lnTo>
                    <a:pt x="269018" y="152443"/>
                  </a:lnTo>
                  <a:lnTo>
                    <a:pt x="284029" y="207209"/>
                  </a:lnTo>
                  <a:lnTo>
                    <a:pt x="292671" y="268416"/>
                  </a:lnTo>
                  <a:lnTo>
                    <a:pt x="296972" y="284705"/>
                  </a:lnTo>
                  <a:lnTo>
                    <a:pt x="305326" y="297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61958" y="2202145"/>
              <a:ext cx="257961" cy="332230"/>
            </a:xfrm>
            <a:custGeom>
              <a:avLst/>
              <a:gdLst/>
              <a:ahLst/>
              <a:cxnLst/>
              <a:rect l="0" t="0" r="0" b="0"/>
              <a:pathLst>
                <a:path w="257961" h="332230">
                  <a:moveTo>
                    <a:pt x="128342" y="19368"/>
                  </a:moveTo>
                  <a:lnTo>
                    <a:pt x="122753" y="2600"/>
                  </a:lnTo>
                  <a:lnTo>
                    <a:pt x="116427" y="0"/>
                  </a:lnTo>
                  <a:lnTo>
                    <a:pt x="96920" y="3351"/>
                  </a:lnTo>
                  <a:lnTo>
                    <a:pt x="65220" y="18391"/>
                  </a:lnTo>
                  <a:lnTo>
                    <a:pt x="39189" y="43255"/>
                  </a:lnTo>
                  <a:lnTo>
                    <a:pt x="10603" y="84267"/>
                  </a:lnTo>
                  <a:lnTo>
                    <a:pt x="754" y="109433"/>
                  </a:lnTo>
                  <a:lnTo>
                    <a:pt x="0" y="120356"/>
                  </a:lnTo>
                  <a:lnTo>
                    <a:pt x="5400" y="138730"/>
                  </a:lnTo>
                  <a:lnTo>
                    <a:pt x="12456" y="144566"/>
                  </a:lnTo>
                  <a:lnTo>
                    <a:pt x="32774" y="151051"/>
                  </a:lnTo>
                  <a:lnTo>
                    <a:pt x="91180" y="147978"/>
                  </a:lnTo>
                  <a:lnTo>
                    <a:pt x="145872" y="149277"/>
                  </a:lnTo>
                  <a:lnTo>
                    <a:pt x="179939" y="160415"/>
                  </a:lnTo>
                  <a:lnTo>
                    <a:pt x="200407" y="173302"/>
                  </a:lnTo>
                  <a:lnTo>
                    <a:pt x="246044" y="223276"/>
                  </a:lnTo>
                  <a:lnTo>
                    <a:pt x="255913" y="242184"/>
                  </a:lnTo>
                  <a:lnTo>
                    <a:pt x="257960" y="265406"/>
                  </a:lnTo>
                  <a:lnTo>
                    <a:pt x="256868" y="278150"/>
                  </a:lnTo>
                  <a:lnTo>
                    <a:pt x="246296" y="298549"/>
                  </a:lnTo>
                  <a:lnTo>
                    <a:pt x="229899" y="314244"/>
                  </a:lnTo>
                  <a:lnTo>
                    <a:pt x="210913" y="325119"/>
                  </a:lnTo>
                  <a:lnTo>
                    <a:pt x="174905" y="332229"/>
                  </a:lnTo>
                  <a:lnTo>
                    <a:pt x="151376" y="327653"/>
                  </a:lnTo>
                  <a:lnTo>
                    <a:pt x="107285" y="314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71124" y="2200455"/>
              <a:ext cx="271986" cy="207056"/>
            </a:xfrm>
            <a:custGeom>
              <a:avLst/>
              <a:gdLst/>
              <a:ahLst/>
              <a:cxnLst/>
              <a:rect l="0" t="0" r="0" b="0"/>
              <a:pathLst>
                <a:path w="271986" h="207056">
                  <a:moveTo>
                    <a:pt x="229871" y="0"/>
                  </a:moveTo>
                  <a:lnTo>
                    <a:pt x="222635" y="27557"/>
                  </a:lnTo>
                  <a:lnTo>
                    <a:pt x="223112" y="86899"/>
                  </a:lnTo>
                  <a:lnTo>
                    <a:pt x="228536" y="149357"/>
                  </a:lnTo>
                  <a:lnTo>
                    <a:pt x="229475" y="192563"/>
                  </a:lnTo>
                  <a:lnTo>
                    <a:pt x="226097" y="200905"/>
                  </a:lnTo>
                  <a:lnTo>
                    <a:pt x="220337" y="205297"/>
                  </a:lnTo>
                  <a:lnTo>
                    <a:pt x="212986" y="207055"/>
                  </a:lnTo>
                  <a:lnTo>
                    <a:pt x="205746" y="205887"/>
                  </a:lnTo>
                  <a:lnTo>
                    <a:pt x="191463" y="198350"/>
                  </a:lnTo>
                  <a:lnTo>
                    <a:pt x="128883" y="150316"/>
                  </a:lnTo>
                  <a:lnTo>
                    <a:pt x="83321" y="133938"/>
                  </a:lnTo>
                  <a:lnTo>
                    <a:pt x="21608" y="132556"/>
                  </a:lnTo>
                  <a:lnTo>
                    <a:pt x="10311" y="130485"/>
                  </a:lnTo>
                  <a:lnTo>
                    <a:pt x="3949" y="132614"/>
                  </a:lnTo>
                  <a:lnTo>
                    <a:pt x="877" y="137542"/>
                  </a:lnTo>
                  <a:lnTo>
                    <a:pt x="0" y="144338"/>
                  </a:lnTo>
                  <a:lnTo>
                    <a:pt x="4094" y="148868"/>
                  </a:lnTo>
                  <a:lnTo>
                    <a:pt x="21121" y="153901"/>
                  </a:lnTo>
                  <a:lnTo>
                    <a:pt x="69010" y="155963"/>
                  </a:lnTo>
                  <a:lnTo>
                    <a:pt x="116598" y="143199"/>
                  </a:lnTo>
                  <a:lnTo>
                    <a:pt x="170711" y="124083"/>
                  </a:lnTo>
                  <a:lnTo>
                    <a:pt x="218055" y="111382"/>
                  </a:lnTo>
                  <a:lnTo>
                    <a:pt x="2719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53679" y="2010061"/>
              <a:ext cx="326384" cy="548365"/>
            </a:xfrm>
            <a:custGeom>
              <a:avLst/>
              <a:gdLst/>
              <a:ahLst/>
              <a:cxnLst/>
              <a:rect l="0" t="0" r="0" b="0"/>
              <a:pathLst>
                <a:path w="326384" h="548365">
                  <a:moveTo>
                    <a:pt x="0" y="548364"/>
                  </a:moveTo>
                  <a:lnTo>
                    <a:pt x="3119" y="496313"/>
                  </a:lnTo>
                  <a:lnTo>
                    <a:pt x="11452" y="446374"/>
                  </a:lnTo>
                  <a:lnTo>
                    <a:pt x="18211" y="398821"/>
                  </a:lnTo>
                  <a:lnTo>
                    <a:pt x="26084" y="335940"/>
                  </a:lnTo>
                  <a:lnTo>
                    <a:pt x="35544" y="275893"/>
                  </a:lnTo>
                  <a:lnTo>
                    <a:pt x="39194" y="233073"/>
                  </a:lnTo>
                  <a:lnTo>
                    <a:pt x="41248" y="172624"/>
                  </a:lnTo>
                  <a:lnTo>
                    <a:pt x="41857" y="120788"/>
                  </a:lnTo>
                  <a:lnTo>
                    <a:pt x="43169" y="98627"/>
                  </a:lnTo>
                  <a:lnTo>
                    <a:pt x="45157" y="97631"/>
                  </a:lnTo>
                  <a:lnTo>
                    <a:pt x="47652" y="100476"/>
                  </a:lnTo>
                  <a:lnTo>
                    <a:pt x="66858" y="158695"/>
                  </a:lnTo>
                  <a:lnTo>
                    <a:pt x="102407" y="221970"/>
                  </a:lnTo>
                  <a:lnTo>
                    <a:pt x="122333" y="236793"/>
                  </a:lnTo>
                  <a:lnTo>
                    <a:pt x="146787" y="246111"/>
                  </a:lnTo>
                  <a:lnTo>
                    <a:pt x="173253" y="250252"/>
                  </a:lnTo>
                  <a:lnTo>
                    <a:pt x="197494" y="242734"/>
                  </a:lnTo>
                  <a:lnTo>
                    <a:pt x="217626" y="227695"/>
                  </a:lnTo>
                  <a:lnTo>
                    <a:pt x="249872" y="173643"/>
                  </a:lnTo>
                  <a:lnTo>
                    <a:pt x="276218" y="112433"/>
                  </a:lnTo>
                  <a:lnTo>
                    <a:pt x="290781" y="54069"/>
                  </a:lnTo>
                  <a:lnTo>
                    <a:pt x="300334" y="0"/>
                  </a:lnTo>
                  <a:lnTo>
                    <a:pt x="287032" y="61424"/>
                  </a:lnTo>
                  <a:lnTo>
                    <a:pt x="278199" y="113316"/>
                  </a:lnTo>
                  <a:lnTo>
                    <a:pt x="275722" y="156528"/>
                  </a:lnTo>
                  <a:lnTo>
                    <a:pt x="277740" y="199909"/>
                  </a:lnTo>
                  <a:lnTo>
                    <a:pt x="282334" y="257554"/>
                  </a:lnTo>
                  <a:lnTo>
                    <a:pt x="286815" y="313629"/>
                  </a:lnTo>
                  <a:lnTo>
                    <a:pt x="295552" y="375867"/>
                  </a:lnTo>
                  <a:lnTo>
                    <a:pt x="308985" y="438121"/>
                  </a:lnTo>
                  <a:lnTo>
                    <a:pt x="315921" y="452573"/>
                  </a:lnTo>
                  <a:lnTo>
                    <a:pt x="326383" y="464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67583" y="2316269"/>
              <a:ext cx="17765" cy="168457"/>
            </a:xfrm>
            <a:custGeom>
              <a:avLst/>
              <a:gdLst/>
              <a:ahLst/>
              <a:cxnLst/>
              <a:rect l="0" t="0" r="0" b="0"/>
              <a:pathLst>
                <a:path w="17765" h="168457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0" y="140291"/>
                  </a:lnTo>
                  <a:lnTo>
                    <a:pt x="9761" y="155939"/>
                  </a:lnTo>
                  <a:lnTo>
                    <a:pt x="1776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74819" y="2179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22218" y="2295212"/>
              <a:ext cx="126343" cy="231628"/>
            </a:xfrm>
            <a:custGeom>
              <a:avLst/>
              <a:gdLst/>
              <a:ahLst/>
              <a:cxnLst/>
              <a:rect l="0" t="0" r="0" b="0"/>
              <a:pathLst>
                <a:path w="126343" h="231628">
                  <a:moveTo>
                    <a:pt x="126342" y="0"/>
                  </a:moveTo>
                  <a:lnTo>
                    <a:pt x="89255" y="62280"/>
                  </a:lnTo>
                  <a:lnTo>
                    <a:pt x="52568" y="124607"/>
                  </a:lnTo>
                  <a:lnTo>
                    <a:pt x="28918" y="18397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90632" y="2263626"/>
              <a:ext cx="157928" cy="263214"/>
            </a:xfrm>
            <a:custGeom>
              <a:avLst/>
              <a:gdLst/>
              <a:ahLst/>
              <a:cxnLst/>
              <a:rect l="0" t="0" r="0" b="0"/>
              <a:pathLst>
                <a:path w="157928" h="263214">
                  <a:moveTo>
                    <a:pt x="157927" y="263213"/>
                  </a:moveTo>
                  <a:lnTo>
                    <a:pt x="157927" y="240856"/>
                  </a:lnTo>
                  <a:lnTo>
                    <a:pt x="146749" y="210185"/>
                  </a:lnTo>
                  <a:lnTo>
                    <a:pt x="115266" y="152664"/>
                  </a:lnTo>
                  <a:lnTo>
                    <a:pt x="82040" y="103596"/>
                  </a:lnTo>
                  <a:lnTo>
                    <a:pt x="41681" y="48323"/>
                  </a:lnTo>
                  <a:lnTo>
                    <a:pt x="9273" y="155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40018" y="2274214"/>
              <a:ext cx="185361" cy="273683"/>
            </a:xfrm>
            <a:custGeom>
              <a:avLst/>
              <a:gdLst/>
              <a:ahLst/>
              <a:cxnLst/>
              <a:rect l="0" t="0" r="0" b="0"/>
              <a:pathLst>
                <a:path w="185361" h="273683">
                  <a:moveTo>
                    <a:pt x="3298" y="115755"/>
                  </a:moveTo>
                  <a:lnTo>
                    <a:pt x="21278" y="131396"/>
                  </a:lnTo>
                  <a:lnTo>
                    <a:pt x="38195" y="139474"/>
                  </a:lnTo>
                  <a:lnTo>
                    <a:pt x="60531" y="137605"/>
                  </a:lnTo>
                  <a:lnTo>
                    <a:pt x="118329" y="119368"/>
                  </a:lnTo>
                  <a:lnTo>
                    <a:pt x="149295" y="107597"/>
                  </a:lnTo>
                  <a:lnTo>
                    <a:pt x="166061" y="96141"/>
                  </a:lnTo>
                  <a:lnTo>
                    <a:pt x="178192" y="80131"/>
                  </a:lnTo>
                  <a:lnTo>
                    <a:pt x="183065" y="70949"/>
                  </a:lnTo>
                  <a:lnTo>
                    <a:pt x="185360" y="48268"/>
                  </a:lnTo>
                  <a:lnTo>
                    <a:pt x="184334" y="35668"/>
                  </a:lnTo>
                  <a:lnTo>
                    <a:pt x="173835" y="15430"/>
                  </a:lnTo>
                  <a:lnTo>
                    <a:pt x="166122" y="6757"/>
                  </a:lnTo>
                  <a:lnTo>
                    <a:pt x="156301" y="2146"/>
                  </a:lnTo>
                  <a:lnTo>
                    <a:pt x="93434" y="0"/>
                  </a:lnTo>
                  <a:lnTo>
                    <a:pt x="82106" y="3490"/>
                  </a:lnTo>
                  <a:lnTo>
                    <a:pt x="39528" y="38320"/>
                  </a:lnTo>
                  <a:lnTo>
                    <a:pt x="23261" y="65125"/>
                  </a:lnTo>
                  <a:lnTo>
                    <a:pt x="0" y="126460"/>
                  </a:lnTo>
                  <a:lnTo>
                    <a:pt x="501" y="163510"/>
                  </a:lnTo>
                  <a:lnTo>
                    <a:pt x="12321" y="216781"/>
                  </a:lnTo>
                  <a:lnTo>
                    <a:pt x="23296" y="240204"/>
                  </a:lnTo>
                  <a:lnTo>
                    <a:pt x="31838" y="247854"/>
                  </a:lnTo>
                  <a:lnTo>
                    <a:pt x="53807" y="256354"/>
                  </a:lnTo>
                  <a:lnTo>
                    <a:pt x="113516" y="265378"/>
                  </a:lnTo>
                  <a:lnTo>
                    <a:pt x="140168" y="273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30217" y="1946217"/>
              <a:ext cx="271110" cy="626429"/>
            </a:xfrm>
            <a:custGeom>
              <a:avLst/>
              <a:gdLst/>
              <a:ahLst/>
              <a:cxnLst/>
              <a:rect l="0" t="0" r="0" b="0"/>
              <a:pathLst>
                <a:path w="271110" h="626429">
                  <a:moveTo>
                    <a:pt x="197410" y="485865"/>
                  </a:moveTo>
                  <a:lnTo>
                    <a:pt x="187834" y="461819"/>
                  </a:lnTo>
                  <a:lnTo>
                    <a:pt x="158006" y="426272"/>
                  </a:lnTo>
                  <a:lnTo>
                    <a:pt x="131922" y="405167"/>
                  </a:lnTo>
                  <a:lnTo>
                    <a:pt x="109032" y="400477"/>
                  </a:lnTo>
                  <a:lnTo>
                    <a:pt x="61799" y="406997"/>
                  </a:lnTo>
                  <a:lnTo>
                    <a:pt x="53190" y="412230"/>
                  </a:lnTo>
                  <a:lnTo>
                    <a:pt x="21198" y="455675"/>
                  </a:lnTo>
                  <a:lnTo>
                    <a:pt x="6249" y="491868"/>
                  </a:lnTo>
                  <a:lnTo>
                    <a:pt x="0" y="532228"/>
                  </a:lnTo>
                  <a:lnTo>
                    <a:pt x="3737" y="573822"/>
                  </a:lnTo>
                  <a:lnTo>
                    <a:pt x="17843" y="610193"/>
                  </a:lnTo>
                  <a:lnTo>
                    <a:pt x="26226" y="617883"/>
                  </a:lnTo>
                  <a:lnTo>
                    <a:pt x="48018" y="626428"/>
                  </a:lnTo>
                  <a:lnTo>
                    <a:pt x="70182" y="623987"/>
                  </a:lnTo>
                  <a:lnTo>
                    <a:pt x="90561" y="613933"/>
                  </a:lnTo>
                  <a:lnTo>
                    <a:pt x="130061" y="574524"/>
                  </a:lnTo>
                  <a:lnTo>
                    <a:pt x="151437" y="526558"/>
                  </a:lnTo>
                  <a:lnTo>
                    <a:pt x="169100" y="475306"/>
                  </a:lnTo>
                  <a:lnTo>
                    <a:pt x="186142" y="421648"/>
                  </a:lnTo>
                  <a:lnTo>
                    <a:pt x="195184" y="366336"/>
                  </a:lnTo>
                  <a:lnTo>
                    <a:pt x="204206" y="306840"/>
                  </a:lnTo>
                  <a:lnTo>
                    <a:pt x="206833" y="246558"/>
                  </a:lnTo>
                  <a:lnTo>
                    <a:pt x="207611" y="193991"/>
                  </a:lnTo>
                  <a:lnTo>
                    <a:pt x="207793" y="151033"/>
                  </a:lnTo>
                  <a:lnTo>
                    <a:pt x="202306" y="91988"/>
                  </a:lnTo>
                  <a:lnTo>
                    <a:pt x="188802" y="29210"/>
                  </a:lnTo>
                  <a:lnTo>
                    <a:pt x="177596" y="4487"/>
                  </a:lnTo>
                  <a:lnTo>
                    <a:pt x="172502" y="0"/>
                  </a:lnTo>
                  <a:lnTo>
                    <a:pt x="167936" y="518"/>
                  </a:lnTo>
                  <a:lnTo>
                    <a:pt x="163723" y="4373"/>
                  </a:lnTo>
                  <a:lnTo>
                    <a:pt x="152204" y="32156"/>
                  </a:lnTo>
                  <a:lnTo>
                    <a:pt x="146971" y="81202"/>
                  </a:lnTo>
                  <a:lnTo>
                    <a:pt x="146373" y="142676"/>
                  </a:lnTo>
                  <a:lnTo>
                    <a:pt x="153187" y="196067"/>
                  </a:lnTo>
                  <a:lnTo>
                    <a:pt x="160468" y="256656"/>
                  </a:lnTo>
                  <a:lnTo>
                    <a:pt x="173171" y="313684"/>
                  </a:lnTo>
                  <a:lnTo>
                    <a:pt x="186946" y="373129"/>
                  </a:lnTo>
                  <a:lnTo>
                    <a:pt x="200932" y="429671"/>
                  </a:lnTo>
                  <a:lnTo>
                    <a:pt x="222196" y="489107"/>
                  </a:lnTo>
                  <a:lnTo>
                    <a:pt x="237379" y="524650"/>
                  </a:lnTo>
                  <a:lnTo>
                    <a:pt x="271109" y="559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708110" y="3000621"/>
            <a:ext cx="2161711" cy="609542"/>
            <a:chOff x="3708110" y="3000621"/>
            <a:chExt cx="2161711" cy="609542"/>
          </a:xfrm>
        </p:grpSpPr>
        <p:sp>
          <p:nvSpPr>
            <p:cNvPr id="44" name="Freeform 43"/>
            <p:cNvSpPr/>
            <p:nvPr/>
          </p:nvSpPr>
          <p:spPr>
            <a:xfrm>
              <a:off x="3708110" y="3011150"/>
              <a:ext cx="355827" cy="599013"/>
            </a:xfrm>
            <a:custGeom>
              <a:avLst/>
              <a:gdLst/>
              <a:ahLst/>
              <a:cxnLst/>
              <a:rect l="0" t="0" r="0" b="0"/>
              <a:pathLst>
                <a:path w="355827" h="599013">
                  <a:moveTo>
                    <a:pt x="71620" y="589596"/>
                  </a:moveTo>
                  <a:lnTo>
                    <a:pt x="71620" y="532331"/>
                  </a:lnTo>
                  <a:lnTo>
                    <a:pt x="68501" y="482942"/>
                  </a:lnTo>
                  <a:lnTo>
                    <a:pt x="60167" y="428143"/>
                  </a:lnTo>
                  <a:lnTo>
                    <a:pt x="50289" y="376812"/>
                  </a:lnTo>
                  <a:lnTo>
                    <a:pt x="39954" y="330016"/>
                  </a:lnTo>
                  <a:lnTo>
                    <a:pt x="29482" y="277937"/>
                  </a:lnTo>
                  <a:lnTo>
                    <a:pt x="18971" y="226631"/>
                  </a:lnTo>
                  <a:lnTo>
                    <a:pt x="8447" y="173215"/>
                  </a:lnTo>
                  <a:lnTo>
                    <a:pt x="0" y="113244"/>
                  </a:lnTo>
                  <a:lnTo>
                    <a:pt x="4126" y="76058"/>
                  </a:lnTo>
                  <a:lnTo>
                    <a:pt x="7906" y="70592"/>
                  </a:lnTo>
                  <a:lnTo>
                    <a:pt x="12767" y="69288"/>
                  </a:lnTo>
                  <a:lnTo>
                    <a:pt x="18347" y="70758"/>
                  </a:lnTo>
                  <a:lnTo>
                    <a:pt x="30785" y="87990"/>
                  </a:lnTo>
                  <a:lnTo>
                    <a:pt x="52246" y="146712"/>
                  </a:lnTo>
                  <a:lnTo>
                    <a:pt x="82832" y="209093"/>
                  </a:lnTo>
                  <a:lnTo>
                    <a:pt x="110098" y="271423"/>
                  </a:lnTo>
                  <a:lnTo>
                    <a:pt x="135460" y="323499"/>
                  </a:lnTo>
                  <a:lnTo>
                    <a:pt x="169974" y="380985"/>
                  </a:lnTo>
                  <a:lnTo>
                    <a:pt x="197980" y="437731"/>
                  </a:lnTo>
                  <a:lnTo>
                    <a:pt x="226042" y="489018"/>
                  </a:lnTo>
                  <a:lnTo>
                    <a:pt x="262520" y="550275"/>
                  </a:lnTo>
                  <a:lnTo>
                    <a:pt x="293130" y="584964"/>
                  </a:lnTo>
                  <a:lnTo>
                    <a:pt x="313958" y="598456"/>
                  </a:lnTo>
                  <a:lnTo>
                    <a:pt x="322087" y="599012"/>
                  </a:lnTo>
                  <a:lnTo>
                    <a:pt x="328674" y="595874"/>
                  </a:lnTo>
                  <a:lnTo>
                    <a:pt x="334237" y="590272"/>
                  </a:lnTo>
                  <a:lnTo>
                    <a:pt x="347654" y="554441"/>
                  </a:lnTo>
                  <a:lnTo>
                    <a:pt x="353449" y="501191"/>
                  </a:lnTo>
                  <a:lnTo>
                    <a:pt x="355167" y="452137"/>
                  </a:lnTo>
                  <a:lnTo>
                    <a:pt x="355675" y="391200"/>
                  </a:lnTo>
                  <a:lnTo>
                    <a:pt x="355826" y="338049"/>
                  </a:lnTo>
                  <a:lnTo>
                    <a:pt x="354707" y="276998"/>
                  </a:lnTo>
                  <a:lnTo>
                    <a:pt x="348650" y="224663"/>
                  </a:lnTo>
                  <a:lnTo>
                    <a:pt x="345166" y="163013"/>
                  </a:lnTo>
                  <a:lnTo>
                    <a:pt x="337220" y="105249"/>
                  </a:lnTo>
                  <a:lnTo>
                    <a:pt x="335540" y="56921"/>
                  </a:lnTo>
                  <a:lnTo>
                    <a:pt x="3348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62157" y="3284891"/>
              <a:ext cx="148542" cy="258045"/>
            </a:xfrm>
            <a:custGeom>
              <a:avLst/>
              <a:gdLst/>
              <a:ahLst/>
              <a:cxnLst/>
              <a:rect l="0" t="0" r="0" b="0"/>
              <a:pathLst>
                <a:path w="148542" h="258045">
                  <a:moveTo>
                    <a:pt x="17656" y="42114"/>
                  </a:moveTo>
                  <a:lnTo>
                    <a:pt x="9323" y="79592"/>
                  </a:lnTo>
                  <a:lnTo>
                    <a:pt x="181" y="139769"/>
                  </a:lnTo>
                  <a:lnTo>
                    <a:pt x="0" y="189982"/>
                  </a:lnTo>
                  <a:lnTo>
                    <a:pt x="13724" y="227476"/>
                  </a:lnTo>
                  <a:lnTo>
                    <a:pt x="26047" y="245770"/>
                  </a:lnTo>
                  <a:lnTo>
                    <a:pt x="34949" y="251584"/>
                  </a:lnTo>
                  <a:lnTo>
                    <a:pt x="57317" y="258044"/>
                  </a:lnTo>
                  <a:lnTo>
                    <a:pt x="67494" y="257427"/>
                  </a:lnTo>
                  <a:lnTo>
                    <a:pt x="85039" y="250502"/>
                  </a:lnTo>
                  <a:lnTo>
                    <a:pt x="108072" y="227861"/>
                  </a:lnTo>
                  <a:lnTo>
                    <a:pt x="128409" y="187599"/>
                  </a:lnTo>
                  <a:lnTo>
                    <a:pt x="143692" y="132679"/>
                  </a:lnTo>
                  <a:lnTo>
                    <a:pt x="148541" y="99913"/>
                  </a:lnTo>
                  <a:lnTo>
                    <a:pt x="145242" y="37456"/>
                  </a:lnTo>
                  <a:lnTo>
                    <a:pt x="1439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06155" y="3274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21969" y="3256173"/>
              <a:ext cx="315855" cy="211000"/>
            </a:xfrm>
            <a:custGeom>
              <a:avLst/>
              <a:gdLst/>
              <a:ahLst/>
              <a:cxnLst/>
              <a:rect l="0" t="0" r="0" b="0"/>
              <a:pathLst>
                <a:path w="315855" h="211000">
                  <a:moveTo>
                    <a:pt x="0" y="112946"/>
                  </a:moveTo>
                  <a:lnTo>
                    <a:pt x="5589" y="175038"/>
                  </a:lnTo>
                  <a:lnTo>
                    <a:pt x="14654" y="207383"/>
                  </a:lnTo>
                  <a:lnTo>
                    <a:pt x="17958" y="210999"/>
                  </a:lnTo>
                  <a:lnTo>
                    <a:pt x="21330" y="209900"/>
                  </a:lnTo>
                  <a:lnTo>
                    <a:pt x="24749" y="205658"/>
                  </a:lnTo>
                  <a:lnTo>
                    <a:pt x="25427" y="188466"/>
                  </a:lnTo>
                  <a:lnTo>
                    <a:pt x="21632" y="125837"/>
                  </a:lnTo>
                  <a:lnTo>
                    <a:pt x="24290" y="73725"/>
                  </a:lnTo>
                  <a:lnTo>
                    <a:pt x="30682" y="52230"/>
                  </a:lnTo>
                  <a:lnTo>
                    <a:pt x="41322" y="34878"/>
                  </a:lnTo>
                  <a:lnTo>
                    <a:pt x="47435" y="31655"/>
                  </a:lnTo>
                  <a:lnTo>
                    <a:pt x="53850" y="31846"/>
                  </a:lnTo>
                  <a:lnTo>
                    <a:pt x="67217" y="38297"/>
                  </a:lnTo>
                  <a:lnTo>
                    <a:pt x="87896" y="56253"/>
                  </a:lnTo>
                  <a:lnTo>
                    <a:pt x="112725" y="93168"/>
                  </a:lnTo>
                  <a:lnTo>
                    <a:pt x="129241" y="134256"/>
                  </a:lnTo>
                  <a:lnTo>
                    <a:pt x="132954" y="137681"/>
                  </a:lnTo>
                  <a:lnTo>
                    <a:pt x="136599" y="136455"/>
                  </a:lnTo>
                  <a:lnTo>
                    <a:pt x="140199" y="132128"/>
                  </a:lnTo>
                  <a:lnTo>
                    <a:pt x="149570" y="78803"/>
                  </a:lnTo>
                  <a:lnTo>
                    <a:pt x="166402" y="20409"/>
                  </a:lnTo>
                  <a:lnTo>
                    <a:pt x="177682" y="3188"/>
                  </a:lnTo>
                  <a:lnTo>
                    <a:pt x="186305" y="0"/>
                  </a:lnTo>
                  <a:lnTo>
                    <a:pt x="208364" y="2696"/>
                  </a:lnTo>
                  <a:lnTo>
                    <a:pt x="235912" y="17368"/>
                  </a:lnTo>
                  <a:lnTo>
                    <a:pt x="248349" y="36152"/>
                  </a:lnTo>
                  <a:lnTo>
                    <a:pt x="276896" y="98717"/>
                  </a:lnTo>
                  <a:lnTo>
                    <a:pt x="297798" y="154572"/>
                  </a:lnTo>
                  <a:lnTo>
                    <a:pt x="305009" y="199634"/>
                  </a:lnTo>
                  <a:lnTo>
                    <a:pt x="307455" y="203493"/>
                  </a:lnTo>
                  <a:lnTo>
                    <a:pt x="315854" y="207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03190" y="3000621"/>
              <a:ext cx="247769" cy="466223"/>
            </a:xfrm>
            <a:custGeom>
              <a:avLst/>
              <a:gdLst/>
              <a:ahLst/>
              <a:cxnLst/>
              <a:rect l="0" t="0" r="0" b="0"/>
              <a:pathLst>
                <a:path w="247769" h="466223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5849" y="148777"/>
                  </a:lnTo>
                  <a:lnTo>
                    <a:pt x="26028" y="200060"/>
                  </a:lnTo>
                  <a:lnTo>
                    <a:pt x="43447" y="261829"/>
                  </a:lnTo>
                  <a:lnTo>
                    <a:pt x="53962" y="311156"/>
                  </a:lnTo>
                  <a:lnTo>
                    <a:pt x="64487" y="364636"/>
                  </a:lnTo>
                  <a:lnTo>
                    <a:pt x="83419" y="417345"/>
                  </a:lnTo>
                  <a:lnTo>
                    <a:pt x="84127" y="416270"/>
                  </a:lnTo>
                  <a:lnTo>
                    <a:pt x="83478" y="354122"/>
                  </a:lnTo>
                  <a:lnTo>
                    <a:pt x="93540" y="298544"/>
                  </a:lnTo>
                  <a:lnTo>
                    <a:pt x="96723" y="286767"/>
                  </a:lnTo>
                  <a:lnTo>
                    <a:pt x="109619" y="267442"/>
                  </a:lnTo>
                  <a:lnTo>
                    <a:pt x="117971" y="259014"/>
                  </a:lnTo>
                  <a:lnTo>
                    <a:pt x="128218" y="254564"/>
                  </a:lnTo>
                  <a:lnTo>
                    <a:pt x="152082" y="252740"/>
                  </a:lnTo>
                  <a:lnTo>
                    <a:pt x="172047" y="258948"/>
                  </a:lnTo>
                  <a:lnTo>
                    <a:pt x="211260" y="288604"/>
                  </a:lnTo>
                  <a:lnTo>
                    <a:pt x="225644" y="302184"/>
                  </a:lnTo>
                  <a:lnTo>
                    <a:pt x="241307" y="334161"/>
                  </a:lnTo>
                  <a:lnTo>
                    <a:pt x="247768" y="378861"/>
                  </a:lnTo>
                  <a:lnTo>
                    <a:pt x="244093" y="417972"/>
                  </a:lnTo>
                  <a:lnTo>
                    <a:pt x="235558" y="437669"/>
                  </a:lnTo>
                  <a:lnTo>
                    <a:pt x="230006" y="446198"/>
                  </a:lnTo>
                  <a:lnTo>
                    <a:pt x="214479" y="458793"/>
                  </a:lnTo>
                  <a:lnTo>
                    <a:pt x="205425" y="463790"/>
                  </a:lnTo>
                  <a:lnTo>
                    <a:pt x="186007" y="466222"/>
                  </a:lnTo>
                  <a:lnTo>
                    <a:pt x="139355" y="458251"/>
                  </a:lnTo>
                  <a:lnTo>
                    <a:pt x="129606" y="452900"/>
                  </a:lnTo>
                  <a:lnTo>
                    <a:pt x="115655" y="437595"/>
                  </a:lnTo>
                  <a:lnTo>
                    <a:pt x="103089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98082" y="3208660"/>
              <a:ext cx="177129" cy="236545"/>
            </a:xfrm>
            <a:custGeom>
              <a:avLst/>
              <a:gdLst/>
              <a:ahLst/>
              <a:cxnLst/>
              <a:rect l="0" t="0" r="0" b="0"/>
              <a:pathLst>
                <a:path w="177129" h="236545">
                  <a:moveTo>
                    <a:pt x="18768" y="118345"/>
                  </a:moveTo>
                  <a:lnTo>
                    <a:pt x="77384" y="112756"/>
                  </a:lnTo>
                  <a:lnTo>
                    <a:pt x="129219" y="91981"/>
                  </a:lnTo>
                  <a:lnTo>
                    <a:pt x="156519" y="71019"/>
                  </a:lnTo>
                  <a:lnTo>
                    <a:pt x="172017" y="52857"/>
                  </a:lnTo>
                  <a:lnTo>
                    <a:pt x="175916" y="43101"/>
                  </a:lnTo>
                  <a:lnTo>
                    <a:pt x="177128" y="22902"/>
                  </a:lnTo>
                  <a:lnTo>
                    <a:pt x="172305" y="14942"/>
                  </a:lnTo>
                  <a:lnTo>
                    <a:pt x="154467" y="2978"/>
                  </a:lnTo>
                  <a:lnTo>
                    <a:pt x="134061" y="0"/>
                  </a:lnTo>
                  <a:lnTo>
                    <a:pt x="112123" y="3746"/>
                  </a:lnTo>
                  <a:lnTo>
                    <a:pt x="75804" y="19009"/>
                  </a:lnTo>
                  <a:lnTo>
                    <a:pt x="33847" y="51985"/>
                  </a:lnTo>
                  <a:lnTo>
                    <a:pt x="17646" y="78406"/>
                  </a:lnTo>
                  <a:lnTo>
                    <a:pt x="2862" y="119944"/>
                  </a:lnTo>
                  <a:lnTo>
                    <a:pt x="0" y="145182"/>
                  </a:lnTo>
                  <a:lnTo>
                    <a:pt x="4967" y="168877"/>
                  </a:lnTo>
                  <a:lnTo>
                    <a:pt x="16144" y="191106"/>
                  </a:lnTo>
                  <a:lnTo>
                    <a:pt x="42167" y="221012"/>
                  </a:lnTo>
                  <a:lnTo>
                    <a:pt x="61922" y="233385"/>
                  </a:lnTo>
                  <a:lnTo>
                    <a:pt x="82401" y="236544"/>
                  </a:lnTo>
                  <a:lnTo>
                    <a:pt x="110541" y="231745"/>
                  </a:lnTo>
                  <a:lnTo>
                    <a:pt x="134581" y="223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82132" y="3200663"/>
              <a:ext cx="124273" cy="275815"/>
            </a:xfrm>
            <a:custGeom>
              <a:avLst/>
              <a:gdLst/>
              <a:ahLst/>
              <a:cxnLst/>
              <a:rect l="0" t="0" r="0" b="0"/>
              <a:pathLst>
                <a:path w="124273" h="275815">
                  <a:moveTo>
                    <a:pt x="29515" y="147399"/>
                  </a:moveTo>
                  <a:lnTo>
                    <a:pt x="23450" y="181021"/>
                  </a:lnTo>
                  <a:lnTo>
                    <a:pt x="34075" y="240806"/>
                  </a:lnTo>
                  <a:lnTo>
                    <a:pt x="44930" y="275814"/>
                  </a:lnTo>
                  <a:lnTo>
                    <a:pt x="32222" y="222879"/>
                  </a:lnTo>
                  <a:lnTo>
                    <a:pt x="15371" y="163101"/>
                  </a:lnTo>
                  <a:lnTo>
                    <a:pt x="1035" y="102846"/>
                  </a:lnTo>
                  <a:lnTo>
                    <a:pt x="0" y="89621"/>
                  </a:lnTo>
                  <a:lnTo>
                    <a:pt x="5089" y="68688"/>
                  </a:lnTo>
                  <a:lnTo>
                    <a:pt x="9722" y="59830"/>
                  </a:lnTo>
                  <a:lnTo>
                    <a:pt x="24227" y="46868"/>
                  </a:lnTo>
                  <a:lnTo>
                    <a:pt x="44713" y="37208"/>
                  </a:lnTo>
                  <a:lnTo>
                    <a:pt x="96165" y="18355"/>
                  </a:lnTo>
                  <a:lnTo>
                    <a:pt x="1242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43270" y="3179606"/>
              <a:ext cx="226551" cy="278249"/>
            </a:xfrm>
            <a:custGeom>
              <a:avLst/>
              <a:gdLst/>
              <a:ahLst/>
              <a:cxnLst/>
              <a:rect l="0" t="0" r="0" b="0"/>
              <a:pathLst>
                <a:path w="226551" h="278249">
                  <a:moveTo>
                    <a:pt x="178989" y="0"/>
                  </a:moveTo>
                  <a:lnTo>
                    <a:pt x="167811" y="11178"/>
                  </a:lnTo>
                  <a:lnTo>
                    <a:pt x="161008" y="13301"/>
                  </a:lnTo>
                  <a:lnTo>
                    <a:pt x="109247" y="16714"/>
                  </a:lnTo>
                  <a:lnTo>
                    <a:pt x="56722" y="37010"/>
                  </a:lnTo>
                  <a:lnTo>
                    <a:pt x="6130" y="70442"/>
                  </a:lnTo>
                  <a:lnTo>
                    <a:pt x="1749" y="78547"/>
                  </a:lnTo>
                  <a:lnTo>
                    <a:pt x="0" y="96911"/>
                  </a:lnTo>
                  <a:lnTo>
                    <a:pt x="4680" y="103212"/>
                  </a:lnTo>
                  <a:lnTo>
                    <a:pt x="22360" y="110212"/>
                  </a:lnTo>
                  <a:lnTo>
                    <a:pt x="85328" y="118195"/>
                  </a:lnTo>
                  <a:lnTo>
                    <a:pt x="146190" y="135911"/>
                  </a:lnTo>
                  <a:lnTo>
                    <a:pt x="196557" y="161940"/>
                  </a:lnTo>
                  <a:lnTo>
                    <a:pt x="214483" y="175699"/>
                  </a:lnTo>
                  <a:lnTo>
                    <a:pt x="224010" y="195851"/>
                  </a:lnTo>
                  <a:lnTo>
                    <a:pt x="226550" y="207776"/>
                  </a:lnTo>
                  <a:lnTo>
                    <a:pt x="225904" y="218066"/>
                  </a:lnTo>
                  <a:lnTo>
                    <a:pt x="218947" y="235738"/>
                  </a:lnTo>
                  <a:lnTo>
                    <a:pt x="204937" y="248272"/>
                  </a:lnTo>
                  <a:lnTo>
                    <a:pt x="167347" y="265850"/>
                  </a:lnTo>
                  <a:lnTo>
                    <a:pt x="110485" y="278248"/>
                  </a:lnTo>
                  <a:lnTo>
                    <a:pt x="59219" y="274978"/>
                  </a:lnTo>
                  <a:lnTo>
                    <a:pt x="3159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484310" y="1057029"/>
            <a:ext cx="9425367" cy="713626"/>
            <a:chOff x="484310" y="1057029"/>
            <a:chExt cx="9425367" cy="713626"/>
          </a:xfrm>
        </p:grpSpPr>
        <p:sp>
          <p:nvSpPr>
            <p:cNvPr id="2" name="Freeform 1"/>
            <p:cNvSpPr/>
            <p:nvPr/>
          </p:nvSpPr>
          <p:spPr>
            <a:xfrm>
              <a:off x="484310" y="1063378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93" y="137661"/>
                  </a:lnTo>
                  <a:lnTo>
                    <a:pt x="57" y="192867"/>
                  </a:lnTo>
                  <a:lnTo>
                    <a:pt x="17" y="250558"/>
                  </a:lnTo>
                  <a:lnTo>
                    <a:pt x="5" y="301577"/>
                  </a:lnTo>
                  <a:lnTo>
                    <a:pt x="1" y="36073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0652" y="142134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2298" y="1057029"/>
              <a:ext cx="220024" cy="439369"/>
            </a:xfrm>
            <a:custGeom>
              <a:avLst/>
              <a:gdLst/>
              <a:ahLst/>
              <a:cxnLst/>
              <a:rect l="0" t="0" r="0" b="0"/>
              <a:pathLst>
                <a:path w="220024" h="439369">
                  <a:moveTo>
                    <a:pt x="220023" y="69520"/>
                  </a:moveTo>
                  <a:lnTo>
                    <a:pt x="170525" y="9927"/>
                  </a:lnTo>
                  <a:lnTo>
                    <a:pt x="150450" y="2090"/>
                  </a:lnTo>
                  <a:lnTo>
                    <a:pt x="138546" y="0"/>
                  </a:lnTo>
                  <a:lnTo>
                    <a:pt x="112841" y="3917"/>
                  </a:lnTo>
                  <a:lnTo>
                    <a:pt x="88158" y="14627"/>
                  </a:lnTo>
                  <a:lnTo>
                    <a:pt x="50129" y="53217"/>
                  </a:lnTo>
                  <a:lnTo>
                    <a:pt x="32211" y="78652"/>
                  </a:lnTo>
                  <a:lnTo>
                    <a:pt x="11175" y="136228"/>
                  </a:lnTo>
                  <a:lnTo>
                    <a:pt x="2554" y="186381"/>
                  </a:lnTo>
                  <a:lnTo>
                    <a:pt x="0" y="238286"/>
                  </a:lnTo>
                  <a:lnTo>
                    <a:pt x="2363" y="290710"/>
                  </a:lnTo>
                  <a:lnTo>
                    <a:pt x="13641" y="349648"/>
                  </a:lnTo>
                  <a:lnTo>
                    <a:pt x="29281" y="389737"/>
                  </a:lnTo>
                  <a:lnTo>
                    <a:pt x="54322" y="420072"/>
                  </a:lnTo>
                  <a:lnTo>
                    <a:pt x="83969" y="438289"/>
                  </a:lnTo>
                  <a:lnTo>
                    <a:pt x="95395" y="439368"/>
                  </a:lnTo>
                  <a:lnTo>
                    <a:pt x="155460" y="423926"/>
                  </a:lnTo>
                  <a:lnTo>
                    <a:pt x="198966" y="416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0262" y="1295005"/>
              <a:ext cx="154089" cy="170066"/>
            </a:xfrm>
            <a:custGeom>
              <a:avLst/>
              <a:gdLst/>
              <a:ahLst/>
              <a:cxnLst/>
              <a:rect l="0" t="0" r="0" b="0"/>
              <a:pathLst>
                <a:path w="154089" h="170066">
                  <a:moveTo>
                    <a:pt x="140515" y="52642"/>
                  </a:moveTo>
                  <a:lnTo>
                    <a:pt x="134926" y="35875"/>
                  </a:lnTo>
                  <a:lnTo>
                    <a:pt x="114682" y="8680"/>
                  </a:lnTo>
                  <a:lnTo>
                    <a:pt x="103406" y="3447"/>
                  </a:lnTo>
                  <a:lnTo>
                    <a:pt x="75279" y="752"/>
                  </a:lnTo>
                  <a:lnTo>
                    <a:pt x="49520" y="6573"/>
                  </a:lnTo>
                  <a:lnTo>
                    <a:pt x="37738" y="11401"/>
                  </a:lnTo>
                  <a:lnTo>
                    <a:pt x="21526" y="26124"/>
                  </a:lnTo>
                  <a:lnTo>
                    <a:pt x="1587" y="64172"/>
                  </a:lnTo>
                  <a:lnTo>
                    <a:pt x="0" y="87792"/>
                  </a:lnTo>
                  <a:lnTo>
                    <a:pt x="8804" y="127398"/>
                  </a:lnTo>
                  <a:lnTo>
                    <a:pt x="14103" y="141084"/>
                  </a:lnTo>
                  <a:lnTo>
                    <a:pt x="29350" y="159410"/>
                  </a:lnTo>
                  <a:lnTo>
                    <a:pt x="38329" y="165935"/>
                  </a:lnTo>
                  <a:lnTo>
                    <a:pt x="60784" y="170065"/>
                  </a:lnTo>
                  <a:lnTo>
                    <a:pt x="85192" y="166831"/>
                  </a:lnTo>
                  <a:lnTo>
                    <a:pt x="107738" y="157595"/>
                  </a:lnTo>
                  <a:lnTo>
                    <a:pt x="134573" y="133652"/>
                  </a:lnTo>
                  <a:lnTo>
                    <a:pt x="151752" y="104331"/>
                  </a:lnTo>
                  <a:lnTo>
                    <a:pt x="154088" y="80684"/>
                  </a:lnTo>
                  <a:lnTo>
                    <a:pt x="146056" y="27376"/>
                  </a:lnTo>
                  <a:lnTo>
                    <a:pt x="139858" y="12167"/>
                  </a:lnTo>
                  <a:lnTo>
                    <a:pt x="1299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8085" y="1243947"/>
              <a:ext cx="148376" cy="240572"/>
            </a:xfrm>
            <a:custGeom>
              <a:avLst/>
              <a:gdLst/>
              <a:ahLst/>
              <a:cxnLst/>
              <a:rect l="0" t="0" r="0" b="0"/>
              <a:pathLst>
                <a:path w="148376" h="240572">
                  <a:moveTo>
                    <a:pt x="5863" y="93172"/>
                  </a:moveTo>
                  <a:lnTo>
                    <a:pt x="5863" y="151789"/>
                  </a:lnTo>
                  <a:lnTo>
                    <a:pt x="11928" y="189368"/>
                  </a:lnTo>
                  <a:lnTo>
                    <a:pt x="7407" y="160223"/>
                  </a:lnTo>
                  <a:lnTo>
                    <a:pt x="0" y="104211"/>
                  </a:lnTo>
                  <a:lnTo>
                    <a:pt x="10449" y="51125"/>
                  </a:lnTo>
                  <a:lnTo>
                    <a:pt x="25809" y="25081"/>
                  </a:lnTo>
                  <a:lnTo>
                    <a:pt x="45178" y="2547"/>
                  </a:lnTo>
                  <a:lnTo>
                    <a:pt x="53130" y="0"/>
                  </a:lnTo>
                  <a:lnTo>
                    <a:pt x="71324" y="3409"/>
                  </a:lnTo>
                  <a:lnTo>
                    <a:pt x="87989" y="15842"/>
                  </a:lnTo>
                  <a:lnTo>
                    <a:pt x="102025" y="33067"/>
                  </a:lnTo>
                  <a:lnTo>
                    <a:pt x="128202" y="93441"/>
                  </a:lnTo>
                  <a:lnTo>
                    <a:pt x="139516" y="138458"/>
                  </a:lnTo>
                  <a:lnTo>
                    <a:pt x="148375" y="197488"/>
                  </a:lnTo>
                  <a:lnTo>
                    <a:pt x="142733" y="240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63461" y="1263419"/>
              <a:ext cx="115814" cy="193018"/>
            </a:xfrm>
            <a:custGeom>
              <a:avLst/>
              <a:gdLst/>
              <a:ahLst/>
              <a:cxnLst/>
              <a:rect l="0" t="0" r="0" b="0"/>
              <a:pathLst>
                <a:path w="115814" h="193018">
                  <a:moveTo>
                    <a:pt x="0" y="0"/>
                  </a:moveTo>
                  <a:lnTo>
                    <a:pt x="5589" y="62093"/>
                  </a:lnTo>
                  <a:lnTo>
                    <a:pt x="24450" y="115672"/>
                  </a:lnTo>
                  <a:lnTo>
                    <a:pt x="55135" y="178972"/>
                  </a:lnTo>
                  <a:lnTo>
                    <a:pt x="61323" y="189505"/>
                  </a:lnTo>
                  <a:lnTo>
                    <a:pt x="66618" y="193017"/>
                  </a:lnTo>
                  <a:lnTo>
                    <a:pt x="71318" y="191849"/>
                  </a:lnTo>
                  <a:lnTo>
                    <a:pt x="75621" y="187561"/>
                  </a:lnTo>
                  <a:lnTo>
                    <a:pt x="80403" y="170318"/>
                  </a:lnTo>
                  <a:lnTo>
                    <a:pt x="84894" y="107653"/>
                  </a:lnTo>
                  <a:lnTo>
                    <a:pt x="95581" y="5553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21388" y="1271412"/>
              <a:ext cx="139910" cy="183909"/>
            </a:xfrm>
            <a:custGeom>
              <a:avLst/>
              <a:gdLst/>
              <a:ahLst/>
              <a:cxnLst/>
              <a:rect l="0" t="0" r="0" b="0"/>
              <a:pathLst>
                <a:path w="139910" h="183909">
                  <a:moveTo>
                    <a:pt x="0" y="107821"/>
                  </a:moveTo>
                  <a:lnTo>
                    <a:pt x="58617" y="107821"/>
                  </a:lnTo>
                  <a:lnTo>
                    <a:pt x="93407" y="96642"/>
                  </a:lnTo>
                  <a:lnTo>
                    <a:pt x="120353" y="78512"/>
                  </a:lnTo>
                  <a:lnTo>
                    <a:pt x="137566" y="52733"/>
                  </a:lnTo>
                  <a:lnTo>
                    <a:pt x="139909" y="33035"/>
                  </a:lnTo>
                  <a:lnTo>
                    <a:pt x="138896" y="22868"/>
                  </a:lnTo>
                  <a:lnTo>
                    <a:pt x="134711" y="14921"/>
                  </a:lnTo>
                  <a:lnTo>
                    <a:pt x="120703" y="2971"/>
                  </a:lnTo>
                  <a:lnTo>
                    <a:pt x="99659" y="0"/>
                  </a:lnTo>
                  <a:lnTo>
                    <a:pt x="53611" y="7624"/>
                  </a:lnTo>
                  <a:lnTo>
                    <a:pt x="35136" y="20005"/>
                  </a:lnTo>
                  <a:lnTo>
                    <a:pt x="20295" y="37206"/>
                  </a:lnTo>
                  <a:lnTo>
                    <a:pt x="9800" y="56549"/>
                  </a:lnTo>
                  <a:lnTo>
                    <a:pt x="2904" y="92759"/>
                  </a:lnTo>
                  <a:lnTo>
                    <a:pt x="6450" y="127535"/>
                  </a:lnTo>
                  <a:lnTo>
                    <a:pt x="26088" y="160065"/>
                  </a:lnTo>
                  <a:lnTo>
                    <a:pt x="44350" y="175104"/>
                  </a:lnTo>
                  <a:lnTo>
                    <a:pt x="54133" y="180752"/>
                  </a:lnTo>
                  <a:lnTo>
                    <a:pt x="74362" y="183908"/>
                  </a:lnTo>
                  <a:lnTo>
                    <a:pt x="84670" y="183112"/>
                  </a:lnTo>
                  <a:lnTo>
                    <a:pt x="105481" y="172869"/>
                  </a:lnTo>
                  <a:lnTo>
                    <a:pt x="136871" y="149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31958" y="1252891"/>
              <a:ext cx="94758" cy="189806"/>
            </a:xfrm>
            <a:custGeom>
              <a:avLst/>
              <a:gdLst/>
              <a:ahLst/>
              <a:cxnLst/>
              <a:rect l="0" t="0" r="0" b="0"/>
              <a:pathLst>
                <a:path w="94758" h="189806">
                  <a:moveTo>
                    <a:pt x="0" y="94756"/>
                  </a:moveTo>
                  <a:lnTo>
                    <a:pt x="0" y="117113"/>
                  </a:lnTo>
                  <a:lnTo>
                    <a:pt x="11178" y="147784"/>
                  </a:lnTo>
                  <a:lnTo>
                    <a:pt x="32407" y="189805"/>
                  </a:lnTo>
                  <a:lnTo>
                    <a:pt x="33303" y="189708"/>
                  </a:lnTo>
                  <a:lnTo>
                    <a:pt x="32731" y="186133"/>
                  </a:lnTo>
                  <a:lnTo>
                    <a:pt x="5311" y="123188"/>
                  </a:lnTo>
                  <a:lnTo>
                    <a:pt x="2361" y="93745"/>
                  </a:lnTo>
                  <a:lnTo>
                    <a:pt x="7288" y="70520"/>
                  </a:lnTo>
                  <a:lnTo>
                    <a:pt x="23217" y="44291"/>
                  </a:lnTo>
                  <a:lnTo>
                    <a:pt x="37225" y="3021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3056" y="1063378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3547"/>
                  </a:lnTo>
                  <a:lnTo>
                    <a:pt x="9879" y="215354"/>
                  </a:lnTo>
                  <a:lnTo>
                    <a:pt x="13456" y="272039"/>
                  </a:lnTo>
                  <a:lnTo>
                    <a:pt x="18805" y="322759"/>
                  </a:lnTo>
                  <a:lnTo>
                    <a:pt x="27996" y="385351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16186" y="1200248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31586"/>
                  </a:moveTo>
                  <a:lnTo>
                    <a:pt x="262563" y="14818"/>
                  </a:lnTo>
                  <a:lnTo>
                    <a:pt x="252251" y="11049"/>
                  </a:lnTo>
                  <a:lnTo>
                    <a:pt x="191507" y="10285"/>
                  </a:lnTo>
                  <a:lnTo>
                    <a:pt x="133755" y="10481"/>
                  </a:lnTo>
                  <a:lnTo>
                    <a:pt x="85775" y="10514"/>
                  </a:lnTo>
                  <a:lnTo>
                    <a:pt x="29075" y="3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4360" y="1063378"/>
              <a:ext cx="49350" cy="494840"/>
            </a:xfrm>
            <a:custGeom>
              <a:avLst/>
              <a:gdLst/>
              <a:ahLst/>
              <a:cxnLst/>
              <a:rect l="0" t="0" r="0" b="0"/>
              <a:pathLst>
                <a:path w="49350" h="494840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5" y="143636"/>
                  </a:lnTo>
                  <a:lnTo>
                    <a:pt x="16183" y="205135"/>
                  </a:lnTo>
                  <a:lnTo>
                    <a:pt x="25889" y="265616"/>
                  </a:lnTo>
                  <a:lnTo>
                    <a:pt x="30700" y="312278"/>
                  </a:lnTo>
                  <a:lnTo>
                    <a:pt x="36415" y="367437"/>
                  </a:lnTo>
                  <a:lnTo>
                    <a:pt x="38108" y="417706"/>
                  </a:lnTo>
                  <a:lnTo>
                    <a:pt x="45963" y="478963"/>
                  </a:lnTo>
                  <a:lnTo>
                    <a:pt x="49349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42611" y="1305533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58591" y="8333"/>
                  </a:lnTo>
                  <a:lnTo>
                    <a:pt x="209200" y="12998"/>
                  </a:lnTo>
                  <a:lnTo>
                    <a:pt x="163761" y="15550"/>
                  </a:lnTo>
                  <a:lnTo>
                    <a:pt x="105787" y="11521"/>
                  </a:lnTo>
                  <a:lnTo>
                    <a:pt x="53651" y="1913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42265" y="1379233"/>
              <a:ext cx="219495" cy="224171"/>
            </a:xfrm>
            <a:custGeom>
              <a:avLst/>
              <a:gdLst/>
              <a:ahLst/>
              <a:cxnLst/>
              <a:rect l="0" t="0" r="0" b="0"/>
              <a:pathLst>
                <a:path w="219495" h="224171">
                  <a:moveTo>
                    <a:pt x="121486" y="0"/>
                  </a:moveTo>
                  <a:lnTo>
                    <a:pt x="95100" y="15641"/>
                  </a:lnTo>
                  <a:lnTo>
                    <a:pt x="38174" y="40433"/>
                  </a:lnTo>
                  <a:lnTo>
                    <a:pt x="11533" y="71381"/>
                  </a:lnTo>
                  <a:lnTo>
                    <a:pt x="2428" y="96846"/>
                  </a:lnTo>
                  <a:lnTo>
                    <a:pt x="0" y="110187"/>
                  </a:lnTo>
                  <a:lnTo>
                    <a:pt x="3541" y="134370"/>
                  </a:lnTo>
                  <a:lnTo>
                    <a:pt x="25279" y="188014"/>
                  </a:lnTo>
                  <a:lnTo>
                    <a:pt x="41293" y="204834"/>
                  </a:lnTo>
                  <a:lnTo>
                    <a:pt x="70039" y="221868"/>
                  </a:lnTo>
                  <a:lnTo>
                    <a:pt x="96671" y="224170"/>
                  </a:lnTo>
                  <a:lnTo>
                    <a:pt x="150249" y="216116"/>
                  </a:lnTo>
                  <a:lnTo>
                    <a:pt x="178231" y="201035"/>
                  </a:lnTo>
                  <a:lnTo>
                    <a:pt x="201340" y="170570"/>
                  </a:lnTo>
                  <a:lnTo>
                    <a:pt x="217416" y="137497"/>
                  </a:lnTo>
                  <a:lnTo>
                    <a:pt x="219494" y="112972"/>
                  </a:lnTo>
                  <a:lnTo>
                    <a:pt x="211295" y="64689"/>
                  </a:lnTo>
                  <a:lnTo>
                    <a:pt x="196189" y="37624"/>
                  </a:lnTo>
                  <a:lnTo>
                    <a:pt x="188836" y="32102"/>
                  </a:lnTo>
                  <a:lnTo>
                    <a:pt x="15307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0555" y="1353853"/>
              <a:ext cx="235964" cy="236552"/>
            </a:xfrm>
            <a:custGeom>
              <a:avLst/>
              <a:gdLst/>
              <a:ahLst/>
              <a:cxnLst/>
              <a:rect l="0" t="0" r="0" b="0"/>
              <a:pathLst>
                <a:path w="235964" h="236552">
                  <a:moveTo>
                    <a:pt x="141206" y="99079"/>
                  </a:moveTo>
                  <a:lnTo>
                    <a:pt x="138087" y="56388"/>
                  </a:lnTo>
                  <a:lnTo>
                    <a:pt x="126634" y="25209"/>
                  </a:lnTo>
                  <a:lnTo>
                    <a:pt x="120963" y="14737"/>
                  </a:lnTo>
                  <a:lnTo>
                    <a:pt x="112503" y="7756"/>
                  </a:lnTo>
                  <a:lnTo>
                    <a:pt x="90625" y="0"/>
                  </a:lnTo>
                  <a:lnTo>
                    <a:pt x="80579" y="271"/>
                  </a:lnTo>
                  <a:lnTo>
                    <a:pt x="63178" y="6811"/>
                  </a:lnTo>
                  <a:lnTo>
                    <a:pt x="40228" y="29237"/>
                  </a:lnTo>
                  <a:lnTo>
                    <a:pt x="18610" y="58108"/>
                  </a:lnTo>
                  <a:lnTo>
                    <a:pt x="10680" y="84769"/>
                  </a:lnTo>
                  <a:lnTo>
                    <a:pt x="0" y="143956"/>
                  </a:lnTo>
                  <a:lnTo>
                    <a:pt x="1231" y="181006"/>
                  </a:lnTo>
                  <a:lnTo>
                    <a:pt x="9005" y="214211"/>
                  </a:lnTo>
                  <a:lnTo>
                    <a:pt x="14468" y="222627"/>
                  </a:lnTo>
                  <a:lnTo>
                    <a:pt x="29896" y="235098"/>
                  </a:lnTo>
                  <a:lnTo>
                    <a:pt x="38924" y="236551"/>
                  </a:lnTo>
                  <a:lnTo>
                    <a:pt x="58313" y="231928"/>
                  </a:lnTo>
                  <a:lnTo>
                    <a:pt x="88959" y="204992"/>
                  </a:lnTo>
                  <a:lnTo>
                    <a:pt x="121181" y="161204"/>
                  </a:lnTo>
                  <a:lnTo>
                    <a:pt x="134753" y="122296"/>
                  </a:lnTo>
                  <a:lnTo>
                    <a:pt x="140464" y="89321"/>
                  </a:lnTo>
                  <a:lnTo>
                    <a:pt x="143051" y="89064"/>
                  </a:lnTo>
                  <a:lnTo>
                    <a:pt x="145946" y="92402"/>
                  </a:lnTo>
                  <a:lnTo>
                    <a:pt x="146042" y="105470"/>
                  </a:lnTo>
                  <a:lnTo>
                    <a:pt x="144525" y="122977"/>
                  </a:lnTo>
                  <a:lnTo>
                    <a:pt x="147751" y="142456"/>
                  </a:lnTo>
                  <a:lnTo>
                    <a:pt x="180693" y="195410"/>
                  </a:lnTo>
                  <a:lnTo>
                    <a:pt x="201129" y="220299"/>
                  </a:lnTo>
                  <a:lnTo>
                    <a:pt x="215022" y="228994"/>
                  </a:lnTo>
                  <a:lnTo>
                    <a:pt x="235963" y="235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27046" y="1359651"/>
              <a:ext cx="178986" cy="272267"/>
            </a:xfrm>
            <a:custGeom>
              <a:avLst/>
              <a:gdLst/>
              <a:ahLst/>
              <a:cxnLst/>
              <a:rect l="0" t="0" r="0" b="0"/>
              <a:pathLst>
                <a:path w="178986" h="272267">
                  <a:moveTo>
                    <a:pt x="0" y="72224"/>
                  </a:moveTo>
                  <a:lnTo>
                    <a:pt x="5589" y="130841"/>
                  </a:lnTo>
                  <a:lnTo>
                    <a:pt x="10723" y="183845"/>
                  </a:lnTo>
                  <a:lnTo>
                    <a:pt x="15684" y="207231"/>
                  </a:lnTo>
                  <a:lnTo>
                    <a:pt x="17475" y="209022"/>
                  </a:lnTo>
                  <a:lnTo>
                    <a:pt x="19465" y="195414"/>
                  </a:lnTo>
                  <a:lnTo>
                    <a:pt x="12515" y="134056"/>
                  </a:lnTo>
                  <a:lnTo>
                    <a:pt x="10921" y="78979"/>
                  </a:lnTo>
                  <a:lnTo>
                    <a:pt x="16234" y="42640"/>
                  </a:lnTo>
                  <a:lnTo>
                    <a:pt x="30807" y="9646"/>
                  </a:lnTo>
                  <a:lnTo>
                    <a:pt x="39255" y="3599"/>
                  </a:lnTo>
                  <a:lnTo>
                    <a:pt x="61121" y="0"/>
                  </a:lnTo>
                  <a:lnTo>
                    <a:pt x="71163" y="3018"/>
                  </a:lnTo>
                  <a:lnTo>
                    <a:pt x="88560" y="15729"/>
                  </a:lnTo>
                  <a:lnTo>
                    <a:pt x="133125" y="72810"/>
                  </a:lnTo>
                  <a:lnTo>
                    <a:pt x="152985" y="122859"/>
                  </a:lnTo>
                  <a:lnTo>
                    <a:pt x="171777" y="186156"/>
                  </a:lnTo>
                  <a:lnTo>
                    <a:pt x="178035" y="245646"/>
                  </a:lnTo>
                  <a:lnTo>
                    <a:pt x="178985" y="272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00829" y="1400290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28682" y="143966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90300" y="128447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16642" y="1399890"/>
              <a:ext cx="273742" cy="168857"/>
            </a:xfrm>
            <a:custGeom>
              <a:avLst/>
              <a:gdLst/>
              <a:ahLst/>
              <a:cxnLst/>
              <a:rect l="0" t="0" r="0" b="0"/>
              <a:pathLst>
                <a:path w="273742" h="168857">
                  <a:moveTo>
                    <a:pt x="0" y="84628"/>
                  </a:moveTo>
                  <a:lnTo>
                    <a:pt x="3120" y="127319"/>
                  </a:lnTo>
                  <a:lnTo>
                    <a:pt x="6066" y="139867"/>
                  </a:lnTo>
                  <a:lnTo>
                    <a:pt x="1030" y="97895"/>
                  </a:lnTo>
                  <a:lnTo>
                    <a:pt x="2543" y="46348"/>
                  </a:lnTo>
                  <a:lnTo>
                    <a:pt x="11269" y="23161"/>
                  </a:lnTo>
                  <a:lnTo>
                    <a:pt x="26065" y="7396"/>
                  </a:lnTo>
                  <a:lnTo>
                    <a:pt x="34925" y="1554"/>
                  </a:lnTo>
                  <a:lnTo>
                    <a:pt x="43170" y="0"/>
                  </a:lnTo>
                  <a:lnTo>
                    <a:pt x="51007" y="1303"/>
                  </a:lnTo>
                  <a:lnTo>
                    <a:pt x="58571" y="4511"/>
                  </a:lnTo>
                  <a:lnTo>
                    <a:pt x="70096" y="20554"/>
                  </a:lnTo>
                  <a:lnTo>
                    <a:pt x="98008" y="75150"/>
                  </a:lnTo>
                  <a:lnTo>
                    <a:pt x="107120" y="100693"/>
                  </a:lnTo>
                  <a:lnTo>
                    <a:pt x="110018" y="103526"/>
                  </a:lnTo>
                  <a:lnTo>
                    <a:pt x="111950" y="99566"/>
                  </a:lnTo>
                  <a:lnTo>
                    <a:pt x="117644" y="43831"/>
                  </a:lnTo>
                  <a:lnTo>
                    <a:pt x="126766" y="16973"/>
                  </a:lnTo>
                  <a:lnTo>
                    <a:pt x="134813" y="9109"/>
                  </a:lnTo>
                  <a:lnTo>
                    <a:pt x="144858" y="5036"/>
                  </a:lnTo>
                  <a:lnTo>
                    <a:pt x="156234" y="3491"/>
                  </a:lnTo>
                  <a:lnTo>
                    <a:pt x="175112" y="8013"/>
                  </a:lnTo>
                  <a:lnTo>
                    <a:pt x="211885" y="29979"/>
                  </a:lnTo>
                  <a:lnTo>
                    <a:pt x="225972" y="46301"/>
                  </a:lnTo>
                  <a:lnTo>
                    <a:pt x="252188" y="106017"/>
                  </a:lnTo>
                  <a:lnTo>
                    <a:pt x="273741" y="168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33113" y="1336127"/>
              <a:ext cx="171128" cy="434528"/>
            </a:xfrm>
            <a:custGeom>
              <a:avLst/>
              <a:gdLst/>
              <a:ahLst/>
              <a:cxnLst/>
              <a:rect l="0" t="0" r="0" b="0"/>
              <a:pathLst>
                <a:path w="171128" h="434528">
                  <a:moveTo>
                    <a:pt x="9913" y="179976"/>
                  </a:moveTo>
                  <a:lnTo>
                    <a:pt x="17148" y="207532"/>
                  </a:lnTo>
                  <a:lnTo>
                    <a:pt x="22910" y="260635"/>
                  </a:lnTo>
                  <a:lnTo>
                    <a:pt x="34967" y="316792"/>
                  </a:lnTo>
                  <a:lnTo>
                    <a:pt x="41378" y="374634"/>
                  </a:lnTo>
                  <a:lnTo>
                    <a:pt x="57004" y="434527"/>
                  </a:lnTo>
                  <a:lnTo>
                    <a:pt x="44212" y="372205"/>
                  </a:lnTo>
                  <a:lnTo>
                    <a:pt x="34243" y="322591"/>
                  </a:lnTo>
                  <a:lnTo>
                    <a:pt x="23881" y="270845"/>
                  </a:lnTo>
                  <a:lnTo>
                    <a:pt x="13402" y="220808"/>
                  </a:lnTo>
                  <a:lnTo>
                    <a:pt x="2499" y="165035"/>
                  </a:lnTo>
                  <a:lnTo>
                    <a:pt x="0" y="103975"/>
                  </a:lnTo>
                  <a:lnTo>
                    <a:pt x="9081" y="41958"/>
                  </a:lnTo>
                  <a:lnTo>
                    <a:pt x="19682" y="20759"/>
                  </a:lnTo>
                  <a:lnTo>
                    <a:pt x="35311" y="6657"/>
                  </a:lnTo>
                  <a:lnTo>
                    <a:pt x="44393" y="1259"/>
                  </a:lnTo>
                  <a:lnTo>
                    <a:pt x="53956" y="0"/>
                  </a:lnTo>
                  <a:lnTo>
                    <a:pt x="73941" y="4840"/>
                  </a:lnTo>
                  <a:lnTo>
                    <a:pt x="104923" y="20719"/>
                  </a:lnTo>
                  <a:lnTo>
                    <a:pt x="153208" y="69910"/>
                  </a:lnTo>
                  <a:lnTo>
                    <a:pt x="169094" y="97451"/>
                  </a:lnTo>
                  <a:lnTo>
                    <a:pt x="171127" y="117562"/>
                  </a:lnTo>
                  <a:lnTo>
                    <a:pt x="166961" y="137029"/>
                  </a:lnTo>
                  <a:lnTo>
                    <a:pt x="157311" y="153479"/>
                  </a:lnTo>
                  <a:lnTo>
                    <a:pt x="142103" y="165470"/>
                  </a:lnTo>
                  <a:lnTo>
                    <a:pt x="133135" y="170306"/>
                  </a:lnTo>
                  <a:lnTo>
                    <a:pt x="75893" y="178703"/>
                  </a:lnTo>
                  <a:lnTo>
                    <a:pt x="62555" y="179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43067" y="1326138"/>
              <a:ext cx="63172" cy="211348"/>
            </a:xfrm>
            <a:custGeom>
              <a:avLst/>
              <a:gdLst/>
              <a:ahLst/>
              <a:cxnLst/>
              <a:rect l="0" t="0" r="0" b="0"/>
              <a:pathLst>
                <a:path w="63172" h="211348">
                  <a:moveTo>
                    <a:pt x="0" y="95209"/>
                  </a:moveTo>
                  <a:lnTo>
                    <a:pt x="27511" y="149084"/>
                  </a:lnTo>
                  <a:lnTo>
                    <a:pt x="46744" y="211347"/>
                  </a:lnTo>
                  <a:lnTo>
                    <a:pt x="46370" y="211239"/>
                  </a:lnTo>
                  <a:lnTo>
                    <a:pt x="27709" y="148095"/>
                  </a:lnTo>
                  <a:lnTo>
                    <a:pt x="15135" y="96210"/>
                  </a:lnTo>
                  <a:lnTo>
                    <a:pt x="12576" y="64458"/>
                  </a:lnTo>
                  <a:lnTo>
                    <a:pt x="15403" y="51312"/>
                  </a:lnTo>
                  <a:lnTo>
                    <a:pt x="34980" y="21631"/>
                  </a:lnTo>
                  <a:lnTo>
                    <a:pt x="53778" y="1528"/>
                  </a:lnTo>
                  <a:lnTo>
                    <a:pt x="56909" y="0"/>
                  </a:lnTo>
                  <a:lnTo>
                    <a:pt x="63171" y="4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87320" y="1368704"/>
              <a:ext cx="153819" cy="165016"/>
            </a:xfrm>
            <a:custGeom>
              <a:avLst/>
              <a:gdLst/>
              <a:ahLst/>
              <a:cxnLst/>
              <a:rect l="0" t="0" r="0" b="0"/>
              <a:pathLst>
                <a:path w="153819" h="165016">
                  <a:moveTo>
                    <a:pt x="97903" y="52643"/>
                  </a:moveTo>
                  <a:lnTo>
                    <a:pt x="92313" y="35875"/>
                  </a:lnTo>
                  <a:lnTo>
                    <a:pt x="87158" y="33275"/>
                  </a:lnTo>
                  <a:lnTo>
                    <a:pt x="80210" y="33882"/>
                  </a:lnTo>
                  <a:lnTo>
                    <a:pt x="43845" y="46077"/>
                  </a:lnTo>
                  <a:lnTo>
                    <a:pt x="26694" y="59083"/>
                  </a:lnTo>
                  <a:lnTo>
                    <a:pt x="12442" y="77732"/>
                  </a:lnTo>
                  <a:lnTo>
                    <a:pt x="2208" y="101618"/>
                  </a:lnTo>
                  <a:lnTo>
                    <a:pt x="0" y="124712"/>
                  </a:lnTo>
                  <a:lnTo>
                    <a:pt x="1048" y="135784"/>
                  </a:lnTo>
                  <a:lnTo>
                    <a:pt x="5257" y="144335"/>
                  </a:lnTo>
                  <a:lnTo>
                    <a:pt x="19292" y="156956"/>
                  </a:lnTo>
                  <a:lnTo>
                    <a:pt x="40348" y="163345"/>
                  </a:lnTo>
                  <a:lnTo>
                    <a:pt x="64134" y="165015"/>
                  </a:lnTo>
                  <a:lnTo>
                    <a:pt x="86404" y="161857"/>
                  </a:lnTo>
                  <a:lnTo>
                    <a:pt x="104880" y="153435"/>
                  </a:lnTo>
                  <a:lnTo>
                    <a:pt x="135806" y="128964"/>
                  </a:lnTo>
                  <a:lnTo>
                    <a:pt x="151767" y="102942"/>
                  </a:lnTo>
                  <a:lnTo>
                    <a:pt x="153818" y="83187"/>
                  </a:lnTo>
                  <a:lnTo>
                    <a:pt x="142570" y="32618"/>
                  </a:lnTo>
                  <a:lnTo>
                    <a:pt x="1294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22093" y="1302786"/>
              <a:ext cx="150501" cy="373653"/>
            </a:xfrm>
            <a:custGeom>
              <a:avLst/>
              <a:gdLst/>
              <a:ahLst/>
              <a:cxnLst/>
              <a:rect l="0" t="0" r="0" b="0"/>
              <a:pathLst>
                <a:path w="150501" h="373653">
                  <a:moveTo>
                    <a:pt x="0" y="139618"/>
                  </a:moveTo>
                  <a:lnTo>
                    <a:pt x="15641" y="157598"/>
                  </a:lnTo>
                  <a:lnTo>
                    <a:pt x="40433" y="209359"/>
                  </a:lnTo>
                  <a:lnTo>
                    <a:pt x="62488" y="268558"/>
                  </a:lnTo>
                  <a:lnTo>
                    <a:pt x="71485" y="322625"/>
                  </a:lnTo>
                  <a:lnTo>
                    <a:pt x="73043" y="364378"/>
                  </a:lnTo>
                  <a:lnTo>
                    <a:pt x="70922" y="371346"/>
                  </a:lnTo>
                  <a:lnTo>
                    <a:pt x="67169" y="373652"/>
                  </a:lnTo>
                  <a:lnTo>
                    <a:pt x="62326" y="372849"/>
                  </a:lnTo>
                  <a:lnTo>
                    <a:pt x="57929" y="367635"/>
                  </a:lnTo>
                  <a:lnTo>
                    <a:pt x="35251" y="306741"/>
                  </a:lnTo>
                  <a:lnTo>
                    <a:pt x="21088" y="251355"/>
                  </a:lnTo>
                  <a:lnTo>
                    <a:pt x="7025" y="195614"/>
                  </a:lnTo>
                  <a:lnTo>
                    <a:pt x="1387" y="133998"/>
                  </a:lnTo>
                  <a:lnTo>
                    <a:pt x="1581" y="84010"/>
                  </a:lnTo>
                  <a:lnTo>
                    <a:pt x="9697" y="41383"/>
                  </a:lnTo>
                  <a:lnTo>
                    <a:pt x="20298" y="21478"/>
                  </a:lnTo>
                  <a:lnTo>
                    <a:pt x="35928" y="7953"/>
                  </a:lnTo>
                  <a:lnTo>
                    <a:pt x="45008" y="2708"/>
                  </a:lnTo>
                  <a:lnTo>
                    <a:pt x="64458" y="0"/>
                  </a:lnTo>
                  <a:lnTo>
                    <a:pt x="84800" y="3866"/>
                  </a:lnTo>
                  <a:lnTo>
                    <a:pt x="105539" y="13383"/>
                  </a:lnTo>
                  <a:lnTo>
                    <a:pt x="131357" y="37484"/>
                  </a:lnTo>
                  <a:lnTo>
                    <a:pt x="148235" y="66852"/>
                  </a:lnTo>
                  <a:lnTo>
                    <a:pt x="150500" y="93629"/>
                  </a:lnTo>
                  <a:lnTo>
                    <a:pt x="149466" y="108959"/>
                  </a:lnTo>
                  <a:lnTo>
                    <a:pt x="145268" y="120348"/>
                  </a:lnTo>
                  <a:lnTo>
                    <a:pt x="87860" y="178223"/>
                  </a:lnTo>
                  <a:lnTo>
                    <a:pt x="76874" y="186022"/>
                  </a:lnTo>
                  <a:lnTo>
                    <a:pt x="63171" y="192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01077" y="1274576"/>
              <a:ext cx="134347" cy="170868"/>
            </a:xfrm>
            <a:custGeom>
              <a:avLst/>
              <a:gdLst/>
              <a:ahLst/>
              <a:cxnLst/>
              <a:rect l="0" t="0" r="0" b="0"/>
              <a:pathLst>
                <a:path w="134347" h="170868">
                  <a:moveTo>
                    <a:pt x="0" y="94128"/>
                  </a:moveTo>
                  <a:lnTo>
                    <a:pt x="53875" y="76170"/>
                  </a:lnTo>
                  <a:lnTo>
                    <a:pt x="105448" y="53390"/>
                  </a:lnTo>
                  <a:lnTo>
                    <a:pt x="131330" y="33835"/>
                  </a:lnTo>
                  <a:lnTo>
                    <a:pt x="134346" y="25856"/>
                  </a:lnTo>
                  <a:lnTo>
                    <a:pt x="134019" y="17028"/>
                  </a:lnTo>
                  <a:lnTo>
                    <a:pt x="131460" y="7633"/>
                  </a:lnTo>
                  <a:lnTo>
                    <a:pt x="125075" y="2540"/>
                  </a:lnTo>
                  <a:lnTo>
                    <a:pt x="105502" y="0"/>
                  </a:lnTo>
                  <a:lnTo>
                    <a:pt x="68175" y="5147"/>
                  </a:lnTo>
                  <a:lnTo>
                    <a:pt x="47458" y="17146"/>
                  </a:lnTo>
                  <a:lnTo>
                    <a:pt x="31621" y="34178"/>
                  </a:lnTo>
                  <a:lnTo>
                    <a:pt x="20683" y="53446"/>
                  </a:lnTo>
                  <a:lnTo>
                    <a:pt x="13538" y="89613"/>
                  </a:lnTo>
                  <a:lnTo>
                    <a:pt x="17009" y="124376"/>
                  </a:lnTo>
                  <a:lnTo>
                    <a:pt x="25498" y="143057"/>
                  </a:lnTo>
                  <a:lnTo>
                    <a:pt x="31036" y="151314"/>
                  </a:lnTo>
                  <a:lnTo>
                    <a:pt x="46549" y="163608"/>
                  </a:lnTo>
                  <a:lnTo>
                    <a:pt x="55600" y="168524"/>
                  </a:lnTo>
                  <a:lnTo>
                    <a:pt x="78134" y="170867"/>
                  </a:lnTo>
                  <a:lnTo>
                    <a:pt x="99067" y="168009"/>
                  </a:lnTo>
                  <a:lnTo>
                    <a:pt x="104649" y="165609"/>
                  </a:lnTo>
                  <a:lnTo>
                    <a:pt x="115814" y="157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07346" y="1263419"/>
              <a:ext cx="120116" cy="226466"/>
            </a:xfrm>
            <a:custGeom>
              <a:avLst/>
              <a:gdLst/>
              <a:ahLst/>
              <a:cxnLst/>
              <a:rect l="0" t="0" r="0" b="0"/>
              <a:pathLst>
                <a:path w="120116" h="226466">
                  <a:moveTo>
                    <a:pt x="14830" y="63171"/>
                  </a:moveTo>
                  <a:lnTo>
                    <a:pt x="29484" y="118312"/>
                  </a:lnTo>
                  <a:lnTo>
                    <a:pt x="54830" y="177927"/>
                  </a:lnTo>
                  <a:lnTo>
                    <a:pt x="70564" y="220890"/>
                  </a:lnTo>
                  <a:lnTo>
                    <a:pt x="70703" y="225639"/>
                  </a:lnTo>
                  <a:lnTo>
                    <a:pt x="68456" y="226465"/>
                  </a:lnTo>
                  <a:lnTo>
                    <a:pt x="64619" y="224676"/>
                  </a:lnTo>
                  <a:lnTo>
                    <a:pt x="28309" y="168385"/>
                  </a:lnTo>
                  <a:lnTo>
                    <a:pt x="5152" y="107471"/>
                  </a:lnTo>
                  <a:lnTo>
                    <a:pt x="0" y="85200"/>
                  </a:lnTo>
                  <a:lnTo>
                    <a:pt x="1610" y="63603"/>
                  </a:lnTo>
                  <a:lnTo>
                    <a:pt x="7187" y="55270"/>
                  </a:lnTo>
                  <a:lnTo>
                    <a:pt x="25861" y="42892"/>
                  </a:lnTo>
                  <a:lnTo>
                    <a:pt x="88574" y="12335"/>
                  </a:lnTo>
                  <a:lnTo>
                    <a:pt x="1201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97733" y="1147606"/>
              <a:ext cx="135097" cy="379027"/>
            </a:xfrm>
            <a:custGeom>
              <a:avLst/>
              <a:gdLst/>
              <a:ahLst/>
              <a:cxnLst/>
              <a:rect l="0" t="0" r="0" b="0"/>
              <a:pathLst>
                <a:path w="135097" h="379027">
                  <a:moveTo>
                    <a:pt x="71925" y="379026"/>
                  </a:moveTo>
                  <a:lnTo>
                    <a:pt x="53966" y="315598"/>
                  </a:lnTo>
                  <a:lnTo>
                    <a:pt x="36776" y="257589"/>
                  </a:lnTo>
                  <a:lnTo>
                    <a:pt x="16715" y="203133"/>
                  </a:lnTo>
                  <a:lnTo>
                    <a:pt x="7207" y="150436"/>
                  </a:lnTo>
                  <a:lnTo>
                    <a:pt x="0" y="100296"/>
                  </a:lnTo>
                  <a:lnTo>
                    <a:pt x="9930" y="59223"/>
                  </a:lnTo>
                  <a:lnTo>
                    <a:pt x="27604" y="37629"/>
                  </a:lnTo>
                  <a:lnTo>
                    <a:pt x="51057" y="22573"/>
                  </a:lnTo>
                  <a:lnTo>
                    <a:pt x="112447" y="6525"/>
                  </a:lnTo>
                  <a:lnTo>
                    <a:pt x="1350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32787" y="1358176"/>
              <a:ext cx="210571" cy="36885"/>
            </a:xfrm>
            <a:custGeom>
              <a:avLst/>
              <a:gdLst/>
              <a:ahLst/>
              <a:cxnLst/>
              <a:rect l="0" t="0" r="0" b="0"/>
              <a:pathLst>
                <a:path w="210571" h="36885">
                  <a:moveTo>
                    <a:pt x="210570" y="0"/>
                  </a:moveTo>
                  <a:lnTo>
                    <a:pt x="199392" y="16767"/>
                  </a:lnTo>
                  <a:lnTo>
                    <a:pt x="178306" y="28119"/>
                  </a:lnTo>
                  <a:lnTo>
                    <a:pt x="151777" y="34724"/>
                  </a:lnTo>
                  <a:lnTo>
                    <a:pt x="89744" y="32230"/>
                  </a:lnTo>
                  <a:lnTo>
                    <a:pt x="32312" y="368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53886" y="1379233"/>
              <a:ext cx="126343" cy="201267"/>
            </a:xfrm>
            <a:custGeom>
              <a:avLst/>
              <a:gdLst/>
              <a:ahLst/>
              <a:cxnLst/>
              <a:rect l="0" t="0" r="0" b="0"/>
              <a:pathLst>
                <a:path w="126343" h="201267">
                  <a:moveTo>
                    <a:pt x="0" y="94756"/>
                  </a:moveTo>
                  <a:lnTo>
                    <a:pt x="5589" y="77989"/>
                  </a:lnTo>
                  <a:lnTo>
                    <a:pt x="8405" y="76559"/>
                  </a:lnTo>
                  <a:lnTo>
                    <a:pt x="11452" y="79115"/>
                  </a:lnTo>
                  <a:lnTo>
                    <a:pt x="35149" y="137803"/>
                  </a:lnTo>
                  <a:lnTo>
                    <a:pt x="65222" y="200123"/>
                  </a:lnTo>
                  <a:lnTo>
                    <a:pt x="66878" y="201266"/>
                  </a:lnTo>
                  <a:lnTo>
                    <a:pt x="65598" y="186937"/>
                  </a:lnTo>
                  <a:lnTo>
                    <a:pt x="43704" y="128198"/>
                  </a:lnTo>
                  <a:lnTo>
                    <a:pt x="18710" y="72774"/>
                  </a:lnTo>
                  <a:lnTo>
                    <a:pt x="14164" y="47162"/>
                  </a:lnTo>
                  <a:lnTo>
                    <a:pt x="18384" y="26420"/>
                  </a:lnTo>
                  <a:lnTo>
                    <a:pt x="22784" y="17613"/>
                  </a:lnTo>
                  <a:lnTo>
                    <a:pt x="30397" y="11742"/>
                  </a:lnTo>
                  <a:lnTo>
                    <a:pt x="51334" y="5219"/>
                  </a:lnTo>
                  <a:lnTo>
                    <a:pt x="107206" y="590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39430" y="1408998"/>
              <a:ext cx="204011" cy="191334"/>
            </a:xfrm>
            <a:custGeom>
              <a:avLst/>
              <a:gdLst/>
              <a:ahLst/>
              <a:cxnLst/>
              <a:rect l="0" t="0" r="0" b="0"/>
              <a:pathLst>
                <a:path w="204011" h="191334">
                  <a:moveTo>
                    <a:pt x="88197" y="86048"/>
                  </a:moveTo>
                  <a:lnTo>
                    <a:pt x="93786" y="69281"/>
                  </a:lnTo>
                  <a:lnTo>
                    <a:pt x="93411" y="51690"/>
                  </a:lnTo>
                  <a:lnTo>
                    <a:pt x="88174" y="33343"/>
                  </a:lnTo>
                  <a:lnTo>
                    <a:pt x="78048" y="17390"/>
                  </a:lnTo>
                  <a:lnTo>
                    <a:pt x="62630" y="5621"/>
                  </a:lnTo>
                  <a:lnTo>
                    <a:pt x="53605" y="844"/>
                  </a:lnTo>
                  <a:lnTo>
                    <a:pt x="45248" y="0"/>
                  </a:lnTo>
                  <a:lnTo>
                    <a:pt x="29724" y="5301"/>
                  </a:lnTo>
                  <a:lnTo>
                    <a:pt x="18145" y="21694"/>
                  </a:lnTo>
                  <a:lnTo>
                    <a:pt x="1180" y="64758"/>
                  </a:lnTo>
                  <a:lnTo>
                    <a:pt x="0" y="85944"/>
                  </a:lnTo>
                  <a:lnTo>
                    <a:pt x="15073" y="149210"/>
                  </a:lnTo>
                  <a:lnTo>
                    <a:pt x="22942" y="169102"/>
                  </a:lnTo>
                  <a:lnTo>
                    <a:pt x="34238" y="185742"/>
                  </a:lnTo>
                  <a:lnTo>
                    <a:pt x="41696" y="188776"/>
                  </a:lnTo>
                  <a:lnTo>
                    <a:pt x="50177" y="188458"/>
                  </a:lnTo>
                  <a:lnTo>
                    <a:pt x="67790" y="181867"/>
                  </a:lnTo>
                  <a:lnTo>
                    <a:pt x="83416" y="171138"/>
                  </a:lnTo>
                  <a:lnTo>
                    <a:pt x="95040" y="155452"/>
                  </a:lnTo>
                  <a:lnTo>
                    <a:pt x="114618" y="107493"/>
                  </a:lnTo>
                  <a:lnTo>
                    <a:pt x="116339" y="109703"/>
                  </a:lnTo>
                  <a:lnTo>
                    <a:pt x="120592" y="123468"/>
                  </a:lnTo>
                  <a:lnTo>
                    <a:pt x="142386" y="157781"/>
                  </a:lnTo>
                  <a:lnTo>
                    <a:pt x="156734" y="171742"/>
                  </a:lnTo>
                  <a:lnTo>
                    <a:pt x="188303" y="187116"/>
                  </a:lnTo>
                  <a:lnTo>
                    <a:pt x="204010" y="191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59561" y="1400290"/>
              <a:ext cx="152336" cy="212255"/>
            </a:xfrm>
            <a:custGeom>
              <a:avLst/>
              <a:gdLst/>
              <a:ahLst/>
              <a:cxnLst/>
              <a:rect l="0" t="0" r="0" b="0"/>
              <a:pathLst>
                <a:path w="152336" h="212255">
                  <a:moveTo>
                    <a:pt x="141807" y="0"/>
                  </a:moveTo>
                  <a:lnTo>
                    <a:pt x="130628" y="11178"/>
                  </a:lnTo>
                  <a:lnTo>
                    <a:pt x="123827" y="13301"/>
                  </a:lnTo>
                  <a:lnTo>
                    <a:pt x="96314" y="14209"/>
                  </a:lnTo>
                  <a:lnTo>
                    <a:pt x="48809" y="33699"/>
                  </a:lnTo>
                  <a:lnTo>
                    <a:pt x="27944" y="47732"/>
                  </a:lnTo>
                  <a:lnTo>
                    <a:pt x="10873" y="65668"/>
                  </a:lnTo>
                  <a:lnTo>
                    <a:pt x="1726" y="91577"/>
                  </a:lnTo>
                  <a:lnTo>
                    <a:pt x="0" y="120249"/>
                  </a:lnTo>
                  <a:lnTo>
                    <a:pt x="17955" y="170372"/>
                  </a:lnTo>
                  <a:lnTo>
                    <a:pt x="24144" y="183771"/>
                  </a:lnTo>
                  <a:lnTo>
                    <a:pt x="43499" y="201779"/>
                  </a:lnTo>
                  <a:lnTo>
                    <a:pt x="55211" y="208219"/>
                  </a:lnTo>
                  <a:lnTo>
                    <a:pt x="77584" y="212254"/>
                  </a:lnTo>
                  <a:lnTo>
                    <a:pt x="135475" y="202384"/>
                  </a:lnTo>
                  <a:lnTo>
                    <a:pt x="15233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48767" y="1158134"/>
              <a:ext cx="42114" cy="494841"/>
            </a:xfrm>
            <a:custGeom>
              <a:avLst/>
              <a:gdLst/>
              <a:ahLst/>
              <a:cxnLst/>
              <a:rect l="0" t="0" r="0" b="0"/>
              <a:pathLst>
                <a:path w="42114" h="4948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0" y="204883"/>
                  </a:lnTo>
                  <a:lnTo>
                    <a:pt x="0" y="267767"/>
                  </a:lnTo>
                  <a:lnTo>
                    <a:pt x="3120" y="325783"/>
                  </a:lnTo>
                  <a:lnTo>
                    <a:pt x="14654" y="382417"/>
                  </a:lnTo>
                  <a:lnTo>
                    <a:pt x="28198" y="444730"/>
                  </a:lnTo>
                  <a:lnTo>
                    <a:pt x="42113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90839" y="1337119"/>
              <a:ext cx="315856" cy="34359"/>
            </a:xfrm>
            <a:custGeom>
              <a:avLst/>
              <a:gdLst/>
              <a:ahLst/>
              <a:cxnLst/>
              <a:rect l="0" t="0" r="0" b="0"/>
              <a:pathLst>
                <a:path w="315856" h="34359">
                  <a:moveTo>
                    <a:pt x="315855" y="21057"/>
                  </a:moveTo>
                  <a:lnTo>
                    <a:pt x="304677" y="32235"/>
                  </a:lnTo>
                  <a:lnTo>
                    <a:pt x="296704" y="34358"/>
                  </a:lnTo>
                  <a:lnTo>
                    <a:pt x="247168" y="29360"/>
                  </a:lnTo>
                  <a:lnTo>
                    <a:pt x="217477" y="25917"/>
                  </a:lnTo>
                  <a:lnTo>
                    <a:pt x="169821" y="26999"/>
                  </a:lnTo>
                  <a:lnTo>
                    <a:pt x="109844" y="16641"/>
                  </a:lnTo>
                  <a:lnTo>
                    <a:pt x="54453" y="45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27751" y="152663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7409" y="42691"/>
                  </a:lnTo>
                  <a:lnTo>
                    <a:pt x="976" y="9972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48808" y="136870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16364" y="1431875"/>
              <a:ext cx="146901" cy="222621"/>
            </a:xfrm>
            <a:custGeom>
              <a:avLst/>
              <a:gdLst/>
              <a:ahLst/>
              <a:cxnLst/>
              <a:rect l="0" t="0" r="0" b="0"/>
              <a:pathLst>
                <a:path w="146901" h="222621">
                  <a:moveTo>
                    <a:pt x="100900" y="0"/>
                  </a:moveTo>
                  <a:lnTo>
                    <a:pt x="89722" y="16768"/>
                  </a:lnTo>
                  <a:lnTo>
                    <a:pt x="71756" y="28119"/>
                  </a:lnTo>
                  <a:lnTo>
                    <a:pt x="50512" y="39404"/>
                  </a:lnTo>
                  <a:lnTo>
                    <a:pt x="25399" y="66657"/>
                  </a:lnTo>
                  <a:lnTo>
                    <a:pt x="10412" y="90847"/>
                  </a:lnTo>
                  <a:lnTo>
                    <a:pt x="0" y="136362"/>
                  </a:lnTo>
                  <a:lnTo>
                    <a:pt x="3803" y="163551"/>
                  </a:lnTo>
                  <a:lnTo>
                    <a:pt x="19098" y="195469"/>
                  </a:lnTo>
                  <a:lnTo>
                    <a:pt x="32958" y="210877"/>
                  </a:lnTo>
                  <a:lnTo>
                    <a:pt x="50817" y="221625"/>
                  </a:lnTo>
                  <a:lnTo>
                    <a:pt x="61662" y="222620"/>
                  </a:lnTo>
                  <a:lnTo>
                    <a:pt x="86190" y="217485"/>
                  </a:lnTo>
                  <a:lnTo>
                    <a:pt x="115129" y="201441"/>
                  </a:lnTo>
                  <a:lnTo>
                    <a:pt x="127891" y="182336"/>
                  </a:lnTo>
                  <a:lnTo>
                    <a:pt x="145616" y="137533"/>
                  </a:lnTo>
                  <a:lnTo>
                    <a:pt x="146900" y="116108"/>
                  </a:lnTo>
                  <a:lnTo>
                    <a:pt x="138192" y="73758"/>
                  </a:lnTo>
                  <a:lnTo>
                    <a:pt x="132781" y="67889"/>
                  </a:lnTo>
                  <a:lnTo>
                    <a:pt x="125663" y="65147"/>
                  </a:lnTo>
                  <a:lnTo>
                    <a:pt x="10090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22549" y="1403640"/>
              <a:ext cx="252685" cy="259863"/>
            </a:xfrm>
            <a:custGeom>
              <a:avLst/>
              <a:gdLst/>
              <a:ahLst/>
              <a:cxnLst/>
              <a:rect l="0" t="0" r="0" b="0"/>
              <a:pathLst>
                <a:path w="252685" h="259863">
                  <a:moveTo>
                    <a:pt x="0" y="59821"/>
                  </a:moveTo>
                  <a:lnTo>
                    <a:pt x="14654" y="112848"/>
                  </a:lnTo>
                  <a:lnTo>
                    <a:pt x="20963" y="163059"/>
                  </a:lnTo>
                  <a:lnTo>
                    <a:pt x="29141" y="218037"/>
                  </a:lnTo>
                  <a:lnTo>
                    <a:pt x="29330" y="237764"/>
                  </a:lnTo>
                  <a:lnTo>
                    <a:pt x="27741" y="238111"/>
                  </a:lnTo>
                  <a:lnTo>
                    <a:pt x="19919" y="221832"/>
                  </a:lnTo>
                  <a:lnTo>
                    <a:pt x="6795" y="173711"/>
                  </a:lnTo>
                  <a:lnTo>
                    <a:pt x="7602" y="124891"/>
                  </a:lnTo>
                  <a:lnTo>
                    <a:pt x="9662" y="73382"/>
                  </a:lnTo>
                  <a:lnTo>
                    <a:pt x="21450" y="32253"/>
                  </a:lnTo>
                  <a:lnTo>
                    <a:pt x="39761" y="3429"/>
                  </a:lnTo>
                  <a:lnTo>
                    <a:pt x="48734" y="0"/>
                  </a:lnTo>
                  <a:lnTo>
                    <a:pt x="71183" y="2428"/>
                  </a:lnTo>
                  <a:lnTo>
                    <a:pt x="110129" y="22538"/>
                  </a:lnTo>
                  <a:lnTo>
                    <a:pt x="172896" y="84778"/>
                  </a:lnTo>
                  <a:lnTo>
                    <a:pt x="203041" y="139403"/>
                  </a:lnTo>
                  <a:lnTo>
                    <a:pt x="228407" y="196467"/>
                  </a:lnTo>
                  <a:lnTo>
                    <a:pt x="252684" y="259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51802" y="1063378"/>
              <a:ext cx="186686" cy="589597"/>
            </a:xfrm>
            <a:custGeom>
              <a:avLst/>
              <a:gdLst/>
              <a:ahLst/>
              <a:cxnLst/>
              <a:rect l="0" t="0" r="0" b="0"/>
              <a:pathLst>
                <a:path w="186686" h="589597">
                  <a:moveTo>
                    <a:pt x="186685" y="0"/>
                  </a:moveTo>
                  <a:lnTo>
                    <a:pt x="162638" y="9575"/>
                  </a:lnTo>
                  <a:lnTo>
                    <a:pt x="121503" y="44992"/>
                  </a:lnTo>
                  <a:lnTo>
                    <a:pt x="82060" y="103469"/>
                  </a:lnTo>
                  <a:lnTo>
                    <a:pt x="47865" y="158218"/>
                  </a:lnTo>
                  <a:lnTo>
                    <a:pt x="23241" y="208186"/>
                  </a:lnTo>
                  <a:lnTo>
                    <a:pt x="6715" y="265626"/>
                  </a:lnTo>
                  <a:lnTo>
                    <a:pt x="0" y="327098"/>
                  </a:lnTo>
                  <a:lnTo>
                    <a:pt x="6136" y="387876"/>
                  </a:lnTo>
                  <a:lnTo>
                    <a:pt x="21732" y="450660"/>
                  </a:lnTo>
                  <a:lnTo>
                    <a:pt x="40324" y="487988"/>
                  </a:lnTo>
                  <a:lnTo>
                    <a:pt x="73156" y="527151"/>
                  </a:lnTo>
                  <a:lnTo>
                    <a:pt x="120672" y="559107"/>
                  </a:lnTo>
                  <a:lnTo>
                    <a:pt x="176156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33243" y="1389761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4120"/>
                  </a:lnTo>
                  <a:lnTo>
                    <a:pt x="18" y="19384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22715" y="1221305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86195" y="1165629"/>
              <a:ext cx="141848" cy="406324"/>
            </a:xfrm>
            <a:custGeom>
              <a:avLst/>
              <a:gdLst/>
              <a:ahLst/>
              <a:cxnLst/>
              <a:rect l="0" t="0" r="0" b="0"/>
              <a:pathLst>
                <a:path w="141848" h="406324">
                  <a:moveTo>
                    <a:pt x="47090" y="382060"/>
                  </a:moveTo>
                  <a:lnTo>
                    <a:pt x="47090" y="406323"/>
                  </a:lnTo>
                  <a:lnTo>
                    <a:pt x="50210" y="378880"/>
                  </a:lnTo>
                  <a:lnTo>
                    <a:pt x="53156" y="359590"/>
                  </a:lnTo>
                  <a:lnTo>
                    <a:pt x="42530" y="302585"/>
                  </a:lnTo>
                  <a:lnTo>
                    <a:pt x="29335" y="248251"/>
                  </a:lnTo>
                  <a:lnTo>
                    <a:pt x="15464" y="192458"/>
                  </a:lnTo>
                  <a:lnTo>
                    <a:pt x="8083" y="144167"/>
                  </a:lnTo>
                  <a:lnTo>
                    <a:pt x="0" y="81735"/>
                  </a:lnTo>
                  <a:lnTo>
                    <a:pt x="3155" y="57899"/>
                  </a:lnTo>
                  <a:lnTo>
                    <a:pt x="18084" y="27869"/>
                  </a:lnTo>
                  <a:lnTo>
                    <a:pt x="31859" y="12902"/>
                  </a:lnTo>
                  <a:lnTo>
                    <a:pt x="49679" y="2350"/>
                  </a:lnTo>
                  <a:lnTo>
                    <a:pt x="72417" y="0"/>
                  </a:lnTo>
                  <a:lnTo>
                    <a:pt x="95781" y="4025"/>
                  </a:lnTo>
                  <a:lnTo>
                    <a:pt x="126725" y="22553"/>
                  </a:lnTo>
                  <a:lnTo>
                    <a:pt x="141847" y="34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49057" y="1439631"/>
              <a:ext cx="168457" cy="13302"/>
            </a:xfrm>
            <a:custGeom>
              <a:avLst/>
              <a:gdLst/>
              <a:ahLst/>
              <a:cxnLst/>
              <a:rect l="0" t="0" r="0" b="0"/>
              <a:pathLst>
                <a:path w="168457" h="13302">
                  <a:moveTo>
                    <a:pt x="168456" y="13301"/>
                  </a:moveTo>
                  <a:lnTo>
                    <a:pt x="157277" y="2123"/>
                  </a:lnTo>
                  <a:lnTo>
                    <a:pt x="149305" y="0"/>
                  </a:lnTo>
                  <a:lnTo>
                    <a:pt x="89650" y="2177"/>
                  </a:lnTo>
                  <a:lnTo>
                    <a:pt x="32300" y="7908"/>
                  </a:lnTo>
                  <a:lnTo>
                    <a:pt x="0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91253" y="1408397"/>
              <a:ext cx="192857" cy="223521"/>
            </a:xfrm>
            <a:custGeom>
              <a:avLst/>
              <a:gdLst/>
              <a:ahLst/>
              <a:cxnLst/>
              <a:rect l="0" t="0" r="0" b="0"/>
              <a:pathLst>
                <a:path w="192857" h="223521">
                  <a:moveTo>
                    <a:pt x="0" y="23478"/>
                  </a:moveTo>
                  <a:lnTo>
                    <a:pt x="0" y="82095"/>
                  </a:lnTo>
                  <a:lnTo>
                    <a:pt x="1170" y="136269"/>
                  </a:lnTo>
                  <a:lnTo>
                    <a:pt x="11454" y="188911"/>
                  </a:lnTo>
                  <a:lnTo>
                    <a:pt x="14655" y="200447"/>
                  </a:lnTo>
                  <a:lnTo>
                    <a:pt x="16789" y="203459"/>
                  </a:lnTo>
                  <a:lnTo>
                    <a:pt x="18212" y="200787"/>
                  </a:lnTo>
                  <a:lnTo>
                    <a:pt x="20808" y="137296"/>
                  </a:lnTo>
                  <a:lnTo>
                    <a:pt x="14959" y="77244"/>
                  </a:lnTo>
                  <a:lnTo>
                    <a:pt x="25613" y="23626"/>
                  </a:lnTo>
                  <a:lnTo>
                    <a:pt x="31113" y="15388"/>
                  </a:lnTo>
                  <a:lnTo>
                    <a:pt x="46584" y="3115"/>
                  </a:lnTo>
                  <a:lnTo>
                    <a:pt x="65158" y="0"/>
                  </a:lnTo>
                  <a:lnTo>
                    <a:pt x="75024" y="807"/>
                  </a:lnTo>
                  <a:lnTo>
                    <a:pt x="95346" y="11062"/>
                  </a:lnTo>
                  <a:lnTo>
                    <a:pt x="114907" y="28489"/>
                  </a:lnTo>
                  <a:lnTo>
                    <a:pt x="153838" y="91281"/>
                  </a:lnTo>
                  <a:lnTo>
                    <a:pt x="181210" y="145363"/>
                  </a:lnTo>
                  <a:lnTo>
                    <a:pt x="190893" y="168896"/>
                  </a:lnTo>
                  <a:lnTo>
                    <a:pt x="192856" y="194173"/>
                  </a:lnTo>
                  <a:lnTo>
                    <a:pt x="189514" y="2235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80767" y="1400061"/>
              <a:ext cx="160431" cy="224358"/>
            </a:xfrm>
            <a:custGeom>
              <a:avLst/>
              <a:gdLst/>
              <a:ahLst/>
              <a:cxnLst/>
              <a:rect l="0" t="0" r="0" b="0"/>
              <a:pathLst>
                <a:path w="160431" h="224358">
                  <a:moveTo>
                    <a:pt x="0" y="200270"/>
                  </a:moveTo>
                  <a:lnTo>
                    <a:pt x="5589" y="183503"/>
                  </a:lnTo>
                  <a:lnTo>
                    <a:pt x="17692" y="172151"/>
                  </a:lnTo>
                  <a:lnTo>
                    <a:pt x="54057" y="144153"/>
                  </a:lnTo>
                  <a:lnTo>
                    <a:pt x="87800" y="114403"/>
                  </a:lnTo>
                  <a:lnTo>
                    <a:pt x="137340" y="86595"/>
                  </a:lnTo>
                  <a:lnTo>
                    <a:pt x="151897" y="70199"/>
                  </a:lnTo>
                  <a:lnTo>
                    <a:pt x="157416" y="60914"/>
                  </a:lnTo>
                  <a:lnTo>
                    <a:pt x="160430" y="41238"/>
                  </a:lnTo>
                  <a:lnTo>
                    <a:pt x="159595" y="31078"/>
                  </a:lnTo>
                  <a:lnTo>
                    <a:pt x="149310" y="13549"/>
                  </a:lnTo>
                  <a:lnTo>
                    <a:pt x="141654" y="5600"/>
                  </a:lnTo>
                  <a:lnTo>
                    <a:pt x="133040" y="1470"/>
                  </a:lnTo>
                  <a:lnTo>
                    <a:pt x="114111" y="0"/>
                  </a:lnTo>
                  <a:lnTo>
                    <a:pt x="78134" y="11339"/>
                  </a:lnTo>
                  <a:lnTo>
                    <a:pt x="57733" y="26224"/>
                  </a:lnTo>
                  <a:lnTo>
                    <a:pt x="42037" y="45707"/>
                  </a:lnTo>
                  <a:lnTo>
                    <a:pt x="31161" y="69964"/>
                  </a:lnTo>
                  <a:lnTo>
                    <a:pt x="28667" y="93223"/>
                  </a:lnTo>
                  <a:lnTo>
                    <a:pt x="36597" y="142340"/>
                  </a:lnTo>
                  <a:lnTo>
                    <a:pt x="51658" y="177647"/>
                  </a:lnTo>
                  <a:lnTo>
                    <a:pt x="76527" y="204745"/>
                  </a:lnTo>
                  <a:lnTo>
                    <a:pt x="106123" y="222003"/>
                  </a:lnTo>
                  <a:lnTo>
                    <a:pt x="120475" y="224357"/>
                  </a:lnTo>
                  <a:lnTo>
                    <a:pt x="136870" y="221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80808" y="1406909"/>
              <a:ext cx="163647" cy="225009"/>
            </a:xfrm>
            <a:custGeom>
              <a:avLst/>
              <a:gdLst/>
              <a:ahLst/>
              <a:cxnLst/>
              <a:rect l="0" t="0" r="0" b="0"/>
              <a:pathLst>
                <a:path w="163647" h="225009">
                  <a:moveTo>
                    <a:pt x="0" y="119723"/>
                  </a:moveTo>
                  <a:lnTo>
                    <a:pt x="58617" y="119723"/>
                  </a:lnTo>
                  <a:lnTo>
                    <a:pt x="115214" y="108270"/>
                  </a:lnTo>
                  <a:lnTo>
                    <a:pt x="135434" y="100595"/>
                  </a:lnTo>
                  <a:lnTo>
                    <a:pt x="152220" y="89384"/>
                  </a:lnTo>
                  <a:lnTo>
                    <a:pt x="157632" y="80780"/>
                  </a:lnTo>
                  <a:lnTo>
                    <a:pt x="163646" y="58741"/>
                  </a:lnTo>
                  <a:lnTo>
                    <a:pt x="162909" y="48653"/>
                  </a:lnTo>
                  <a:lnTo>
                    <a:pt x="155852" y="31204"/>
                  </a:lnTo>
                  <a:lnTo>
                    <a:pt x="141797" y="18770"/>
                  </a:lnTo>
                  <a:lnTo>
                    <a:pt x="104179" y="1256"/>
                  </a:lnTo>
                  <a:lnTo>
                    <a:pt x="83737" y="0"/>
                  </a:lnTo>
                  <a:lnTo>
                    <a:pt x="62953" y="4512"/>
                  </a:lnTo>
                  <a:lnTo>
                    <a:pt x="42017" y="14315"/>
                  </a:lnTo>
                  <a:lnTo>
                    <a:pt x="27253" y="29591"/>
                  </a:lnTo>
                  <a:lnTo>
                    <a:pt x="12364" y="61042"/>
                  </a:lnTo>
                  <a:lnTo>
                    <a:pt x="3663" y="99996"/>
                  </a:lnTo>
                  <a:lnTo>
                    <a:pt x="4205" y="138054"/>
                  </a:lnTo>
                  <a:lnTo>
                    <a:pt x="10058" y="159456"/>
                  </a:lnTo>
                  <a:lnTo>
                    <a:pt x="20458" y="176766"/>
                  </a:lnTo>
                  <a:lnTo>
                    <a:pt x="35998" y="189139"/>
                  </a:lnTo>
                  <a:lnTo>
                    <a:pt x="90875" y="210406"/>
                  </a:lnTo>
                  <a:lnTo>
                    <a:pt x="126342" y="225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86067" y="1219917"/>
              <a:ext cx="184296" cy="433058"/>
            </a:xfrm>
            <a:custGeom>
              <a:avLst/>
              <a:gdLst/>
              <a:ahLst/>
              <a:cxnLst/>
              <a:rect l="0" t="0" r="0" b="0"/>
              <a:pathLst>
                <a:path w="184296" h="433058">
                  <a:moveTo>
                    <a:pt x="121125" y="359357"/>
                  </a:moveTo>
                  <a:lnTo>
                    <a:pt x="121125" y="300740"/>
                  </a:lnTo>
                  <a:lnTo>
                    <a:pt x="114886" y="280273"/>
                  </a:lnTo>
                  <a:lnTo>
                    <a:pt x="103144" y="263377"/>
                  </a:lnTo>
                  <a:lnTo>
                    <a:pt x="86227" y="248069"/>
                  </a:lnTo>
                  <a:lnTo>
                    <a:pt x="76803" y="246561"/>
                  </a:lnTo>
                  <a:lnTo>
                    <a:pt x="67010" y="249065"/>
                  </a:lnTo>
                  <a:lnTo>
                    <a:pt x="31667" y="272710"/>
                  </a:lnTo>
                  <a:lnTo>
                    <a:pt x="9351" y="298589"/>
                  </a:lnTo>
                  <a:lnTo>
                    <a:pt x="1257" y="324550"/>
                  </a:lnTo>
                  <a:lnTo>
                    <a:pt x="0" y="354416"/>
                  </a:lnTo>
                  <a:lnTo>
                    <a:pt x="7240" y="383287"/>
                  </a:lnTo>
                  <a:lnTo>
                    <a:pt x="21376" y="402358"/>
                  </a:lnTo>
                  <a:lnTo>
                    <a:pt x="30059" y="409082"/>
                  </a:lnTo>
                  <a:lnTo>
                    <a:pt x="52185" y="413432"/>
                  </a:lnTo>
                  <a:lnTo>
                    <a:pt x="75277" y="410297"/>
                  </a:lnTo>
                  <a:lnTo>
                    <a:pt x="93338" y="401104"/>
                  </a:lnTo>
                  <a:lnTo>
                    <a:pt x="116661" y="377186"/>
                  </a:lnTo>
                  <a:lnTo>
                    <a:pt x="132800" y="347872"/>
                  </a:lnTo>
                  <a:lnTo>
                    <a:pt x="144991" y="300192"/>
                  </a:lnTo>
                  <a:lnTo>
                    <a:pt x="150423" y="247200"/>
                  </a:lnTo>
                  <a:lnTo>
                    <a:pt x="159494" y="190194"/>
                  </a:lnTo>
                  <a:lnTo>
                    <a:pt x="160960" y="134930"/>
                  </a:lnTo>
                  <a:lnTo>
                    <a:pt x="155674" y="76441"/>
                  </a:lnTo>
                  <a:lnTo>
                    <a:pt x="150176" y="16690"/>
                  </a:lnTo>
                  <a:lnTo>
                    <a:pt x="147511" y="4570"/>
                  </a:lnTo>
                  <a:lnTo>
                    <a:pt x="143395" y="0"/>
                  </a:lnTo>
                  <a:lnTo>
                    <a:pt x="138311" y="463"/>
                  </a:lnTo>
                  <a:lnTo>
                    <a:pt x="132582" y="4281"/>
                  </a:lnTo>
                  <a:lnTo>
                    <a:pt x="129933" y="11505"/>
                  </a:lnTo>
                  <a:lnTo>
                    <a:pt x="131196" y="69863"/>
                  </a:lnTo>
                  <a:lnTo>
                    <a:pt x="131517" y="116304"/>
                  </a:lnTo>
                  <a:lnTo>
                    <a:pt x="137202" y="172698"/>
                  </a:lnTo>
                  <a:lnTo>
                    <a:pt x="140707" y="222682"/>
                  </a:lnTo>
                  <a:lnTo>
                    <a:pt x="147334" y="272717"/>
                  </a:lnTo>
                  <a:lnTo>
                    <a:pt x="156706" y="324587"/>
                  </a:lnTo>
                  <a:lnTo>
                    <a:pt x="176419" y="378875"/>
                  </a:lnTo>
                  <a:lnTo>
                    <a:pt x="184295" y="433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91419" y="1409555"/>
              <a:ext cx="157913" cy="243420"/>
            </a:xfrm>
            <a:custGeom>
              <a:avLst/>
              <a:gdLst/>
              <a:ahLst/>
              <a:cxnLst/>
              <a:rect l="0" t="0" r="0" b="0"/>
              <a:pathLst>
                <a:path w="157913" h="243420">
                  <a:moveTo>
                    <a:pt x="0" y="138134"/>
                  </a:moveTo>
                  <a:lnTo>
                    <a:pt x="11179" y="126955"/>
                  </a:lnTo>
                  <a:lnTo>
                    <a:pt x="73901" y="106925"/>
                  </a:lnTo>
                  <a:lnTo>
                    <a:pt x="112754" y="93012"/>
                  </a:lnTo>
                  <a:lnTo>
                    <a:pt x="134341" y="79475"/>
                  </a:lnTo>
                  <a:lnTo>
                    <a:pt x="151734" y="61760"/>
                  </a:lnTo>
                  <a:lnTo>
                    <a:pt x="156139" y="50953"/>
                  </a:lnTo>
                  <a:lnTo>
                    <a:pt x="157912" y="26467"/>
                  </a:lnTo>
                  <a:lnTo>
                    <a:pt x="154408" y="16896"/>
                  </a:lnTo>
                  <a:lnTo>
                    <a:pt x="141156" y="3142"/>
                  </a:lnTo>
                  <a:lnTo>
                    <a:pt x="131539" y="176"/>
                  </a:lnTo>
                  <a:lnTo>
                    <a:pt x="108375" y="0"/>
                  </a:lnTo>
                  <a:lnTo>
                    <a:pt x="74615" y="12067"/>
                  </a:lnTo>
                  <a:lnTo>
                    <a:pt x="47975" y="30461"/>
                  </a:lnTo>
                  <a:lnTo>
                    <a:pt x="30853" y="56318"/>
                  </a:lnTo>
                  <a:lnTo>
                    <a:pt x="23960" y="97384"/>
                  </a:lnTo>
                  <a:lnTo>
                    <a:pt x="27506" y="141008"/>
                  </a:lnTo>
                  <a:lnTo>
                    <a:pt x="36012" y="163198"/>
                  </a:lnTo>
                  <a:lnTo>
                    <a:pt x="60536" y="196507"/>
                  </a:lnTo>
                  <a:lnTo>
                    <a:pt x="115814" y="243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77824" y="1198354"/>
              <a:ext cx="192623" cy="465095"/>
            </a:xfrm>
            <a:custGeom>
              <a:avLst/>
              <a:gdLst/>
              <a:ahLst/>
              <a:cxnLst/>
              <a:rect l="0" t="0" r="0" b="0"/>
              <a:pathLst>
                <a:path w="192623" h="465095">
                  <a:moveTo>
                    <a:pt x="129450" y="317749"/>
                  </a:moveTo>
                  <a:lnTo>
                    <a:pt x="123862" y="295392"/>
                  </a:lnTo>
                  <a:lnTo>
                    <a:pt x="118706" y="287637"/>
                  </a:lnTo>
                  <a:lnTo>
                    <a:pt x="103618" y="275900"/>
                  </a:lnTo>
                  <a:lnTo>
                    <a:pt x="85214" y="273023"/>
                  </a:lnTo>
                  <a:lnTo>
                    <a:pt x="44803" y="280708"/>
                  </a:lnTo>
                  <a:lnTo>
                    <a:pt x="27099" y="296217"/>
                  </a:lnTo>
                  <a:lnTo>
                    <a:pt x="2257" y="338712"/>
                  </a:lnTo>
                  <a:lnTo>
                    <a:pt x="0" y="359822"/>
                  </a:lnTo>
                  <a:lnTo>
                    <a:pt x="8084" y="413147"/>
                  </a:lnTo>
                  <a:lnTo>
                    <a:pt x="17408" y="436577"/>
                  </a:lnTo>
                  <a:lnTo>
                    <a:pt x="23170" y="446101"/>
                  </a:lnTo>
                  <a:lnTo>
                    <a:pt x="38931" y="459802"/>
                  </a:lnTo>
                  <a:lnTo>
                    <a:pt x="48048" y="465094"/>
                  </a:lnTo>
                  <a:lnTo>
                    <a:pt x="57635" y="463942"/>
                  </a:lnTo>
                  <a:lnTo>
                    <a:pt x="77645" y="450184"/>
                  </a:lnTo>
                  <a:lnTo>
                    <a:pt x="125399" y="391059"/>
                  </a:lnTo>
                  <a:lnTo>
                    <a:pt x="133499" y="363980"/>
                  </a:lnTo>
                  <a:lnTo>
                    <a:pt x="144288" y="310114"/>
                  </a:lnTo>
                  <a:lnTo>
                    <a:pt x="157684" y="248867"/>
                  </a:lnTo>
                  <a:lnTo>
                    <a:pt x="168102" y="197774"/>
                  </a:lnTo>
                  <a:lnTo>
                    <a:pt x="177427" y="146760"/>
                  </a:lnTo>
                  <a:lnTo>
                    <a:pt x="178052" y="87008"/>
                  </a:lnTo>
                  <a:lnTo>
                    <a:pt x="164013" y="24454"/>
                  </a:lnTo>
                  <a:lnTo>
                    <a:pt x="157290" y="2562"/>
                  </a:lnTo>
                  <a:lnTo>
                    <a:pt x="153859" y="0"/>
                  </a:lnTo>
                  <a:lnTo>
                    <a:pt x="150403" y="2971"/>
                  </a:lnTo>
                  <a:lnTo>
                    <a:pt x="136448" y="41361"/>
                  </a:lnTo>
                  <a:lnTo>
                    <a:pt x="130833" y="102410"/>
                  </a:lnTo>
                  <a:lnTo>
                    <a:pt x="131030" y="154639"/>
                  </a:lnTo>
                  <a:lnTo>
                    <a:pt x="137978" y="212878"/>
                  </a:lnTo>
                  <a:lnTo>
                    <a:pt x="146275" y="267699"/>
                  </a:lnTo>
                  <a:lnTo>
                    <a:pt x="150423" y="320987"/>
                  </a:lnTo>
                  <a:lnTo>
                    <a:pt x="158541" y="371481"/>
                  </a:lnTo>
                  <a:lnTo>
                    <a:pt x="169525" y="408539"/>
                  </a:lnTo>
                  <a:lnTo>
                    <a:pt x="192622" y="444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749388" y="1126549"/>
              <a:ext cx="160289" cy="642239"/>
            </a:xfrm>
            <a:custGeom>
              <a:avLst/>
              <a:gdLst/>
              <a:ahLst/>
              <a:cxnLst/>
              <a:rect l="0" t="0" r="0" b="0"/>
              <a:pathLst>
                <a:path w="160289" h="642239">
                  <a:moveTo>
                    <a:pt x="0" y="0"/>
                  </a:moveTo>
                  <a:lnTo>
                    <a:pt x="50995" y="62448"/>
                  </a:lnTo>
                  <a:lnTo>
                    <a:pt x="85982" y="116320"/>
                  </a:lnTo>
                  <a:lnTo>
                    <a:pt x="122530" y="172451"/>
                  </a:lnTo>
                  <a:lnTo>
                    <a:pt x="145217" y="230986"/>
                  </a:lnTo>
                  <a:lnTo>
                    <a:pt x="159751" y="281610"/>
                  </a:lnTo>
                  <a:lnTo>
                    <a:pt x="160288" y="339243"/>
                  </a:lnTo>
                  <a:lnTo>
                    <a:pt x="158627" y="389595"/>
                  </a:lnTo>
                  <a:lnTo>
                    <a:pt x="152546" y="450918"/>
                  </a:lnTo>
                  <a:lnTo>
                    <a:pt x="143448" y="481557"/>
                  </a:lnTo>
                  <a:lnTo>
                    <a:pt x="110614" y="544996"/>
                  </a:lnTo>
                  <a:lnTo>
                    <a:pt x="75792" y="597207"/>
                  </a:lnTo>
                  <a:lnTo>
                    <a:pt x="59422" y="617545"/>
                  </a:lnTo>
                  <a:lnTo>
                    <a:pt x="21058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07817" y="1989886"/>
            <a:ext cx="334463" cy="442341"/>
            <a:chOff x="507817" y="1989886"/>
            <a:chExt cx="334463" cy="442341"/>
          </a:xfrm>
        </p:grpSpPr>
        <p:sp>
          <p:nvSpPr>
            <p:cNvPr id="50" name="Freeform 49"/>
            <p:cNvSpPr/>
            <p:nvPr/>
          </p:nvSpPr>
          <p:spPr>
            <a:xfrm>
              <a:off x="507817" y="1989886"/>
              <a:ext cx="218650" cy="442341"/>
            </a:xfrm>
            <a:custGeom>
              <a:avLst/>
              <a:gdLst/>
              <a:ahLst/>
              <a:cxnLst/>
              <a:rect l="0" t="0" r="0" b="0"/>
              <a:pathLst>
                <a:path w="218650" h="442341">
                  <a:moveTo>
                    <a:pt x="39664" y="0"/>
                  </a:moveTo>
                  <a:lnTo>
                    <a:pt x="28486" y="11178"/>
                  </a:lnTo>
                  <a:lnTo>
                    <a:pt x="22998" y="29145"/>
                  </a:lnTo>
                  <a:lnTo>
                    <a:pt x="18016" y="91142"/>
                  </a:lnTo>
                  <a:lnTo>
                    <a:pt x="4029" y="146923"/>
                  </a:lnTo>
                  <a:lnTo>
                    <a:pt x="1870" y="149421"/>
                  </a:lnTo>
                  <a:lnTo>
                    <a:pt x="430" y="146407"/>
                  </a:lnTo>
                  <a:lnTo>
                    <a:pt x="0" y="131750"/>
                  </a:lnTo>
                  <a:lnTo>
                    <a:pt x="12373" y="77964"/>
                  </a:lnTo>
                  <a:lnTo>
                    <a:pt x="27939" y="43377"/>
                  </a:lnTo>
                  <a:lnTo>
                    <a:pt x="36527" y="35937"/>
                  </a:lnTo>
                  <a:lnTo>
                    <a:pt x="58547" y="27670"/>
                  </a:lnTo>
                  <a:lnTo>
                    <a:pt x="68630" y="27805"/>
                  </a:lnTo>
                  <a:lnTo>
                    <a:pt x="86073" y="34195"/>
                  </a:lnTo>
                  <a:lnTo>
                    <a:pt x="109047" y="56535"/>
                  </a:lnTo>
                  <a:lnTo>
                    <a:pt x="136510" y="108917"/>
                  </a:lnTo>
                  <a:lnTo>
                    <a:pt x="162909" y="162154"/>
                  </a:lnTo>
                  <a:lnTo>
                    <a:pt x="178087" y="209352"/>
                  </a:lnTo>
                  <a:lnTo>
                    <a:pt x="184404" y="260382"/>
                  </a:lnTo>
                  <a:lnTo>
                    <a:pt x="178133" y="320451"/>
                  </a:lnTo>
                  <a:lnTo>
                    <a:pt x="162245" y="378244"/>
                  </a:lnTo>
                  <a:lnTo>
                    <a:pt x="146305" y="410380"/>
                  </a:lnTo>
                  <a:lnTo>
                    <a:pt x="121174" y="436539"/>
                  </a:lnTo>
                  <a:lnTo>
                    <a:pt x="111552" y="440764"/>
                  </a:lnTo>
                  <a:lnTo>
                    <a:pt x="91502" y="442340"/>
                  </a:lnTo>
                  <a:lnTo>
                    <a:pt x="60483" y="436650"/>
                  </a:lnTo>
                  <a:lnTo>
                    <a:pt x="42678" y="424523"/>
                  </a:lnTo>
                  <a:lnTo>
                    <a:pt x="34654" y="416377"/>
                  </a:lnTo>
                  <a:lnTo>
                    <a:pt x="25739" y="394846"/>
                  </a:lnTo>
                  <a:lnTo>
                    <a:pt x="22947" y="370849"/>
                  </a:lnTo>
                  <a:lnTo>
                    <a:pt x="25605" y="348485"/>
                  </a:lnTo>
                  <a:lnTo>
                    <a:pt x="36925" y="329967"/>
                  </a:lnTo>
                  <a:lnTo>
                    <a:pt x="44857" y="321753"/>
                  </a:lnTo>
                  <a:lnTo>
                    <a:pt x="54825" y="318617"/>
                  </a:lnTo>
                  <a:lnTo>
                    <a:pt x="90040" y="324212"/>
                  </a:lnTo>
                  <a:lnTo>
                    <a:pt x="133973" y="340295"/>
                  </a:lnTo>
                  <a:lnTo>
                    <a:pt x="154109" y="353623"/>
                  </a:lnTo>
                  <a:lnTo>
                    <a:pt x="199503" y="409984"/>
                  </a:lnTo>
                  <a:lnTo>
                    <a:pt x="218649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2279" y="237944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066006" y="1821430"/>
            <a:ext cx="2861124" cy="779109"/>
            <a:chOff x="1066006" y="1821430"/>
            <a:chExt cx="2861124" cy="779109"/>
          </a:xfrm>
        </p:grpSpPr>
        <p:sp>
          <p:nvSpPr>
            <p:cNvPr id="53" name="Freeform 52"/>
            <p:cNvSpPr/>
            <p:nvPr/>
          </p:nvSpPr>
          <p:spPr>
            <a:xfrm>
              <a:off x="1066006" y="1954372"/>
              <a:ext cx="271114" cy="470179"/>
            </a:xfrm>
            <a:custGeom>
              <a:avLst/>
              <a:gdLst/>
              <a:ahLst/>
              <a:cxnLst/>
              <a:rect l="0" t="0" r="0" b="0"/>
              <a:pathLst>
                <a:path w="271114" h="470179">
                  <a:moveTo>
                    <a:pt x="271113" y="56571"/>
                  </a:moveTo>
                  <a:lnTo>
                    <a:pt x="254345" y="50981"/>
                  </a:lnTo>
                  <a:lnTo>
                    <a:pt x="239874" y="38879"/>
                  </a:lnTo>
                  <a:lnTo>
                    <a:pt x="224473" y="24141"/>
                  </a:lnTo>
                  <a:lnTo>
                    <a:pt x="175760" y="1232"/>
                  </a:lnTo>
                  <a:lnTo>
                    <a:pt x="155034" y="0"/>
                  </a:lnTo>
                  <a:lnTo>
                    <a:pt x="113133" y="8741"/>
                  </a:lnTo>
                  <a:lnTo>
                    <a:pt x="81584" y="23942"/>
                  </a:lnTo>
                  <a:lnTo>
                    <a:pt x="50010" y="48853"/>
                  </a:lnTo>
                  <a:lnTo>
                    <a:pt x="35194" y="71468"/>
                  </a:lnTo>
                  <a:lnTo>
                    <a:pt x="12231" y="132969"/>
                  </a:lnTo>
                  <a:lnTo>
                    <a:pt x="2294" y="186832"/>
                  </a:lnTo>
                  <a:lnTo>
                    <a:pt x="0" y="247245"/>
                  </a:lnTo>
                  <a:lnTo>
                    <a:pt x="6209" y="307259"/>
                  </a:lnTo>
                  <a:lnTo>
                    <a:pt x="18788" y="370645"/>
                  </a:lnTo>
                  <a:lnTo>
                    <a:pt x="37193" y="432806"/>
                  </a:lnTo>
                  <a:lnTo>
                    <a:pt x="48606" y="450344"/>
                  </a:lnTo>
                  <a:lnTo>
                    <a:pt x="64596" y="462818"/>
                  </a:lnTo>
                  <a:lnTo>
                    <a:pt x="73773" y="467782"/>
                  </a:lnTo>
                  <a:lnTo>
                    <a:pt x="93329" y="470178"/>
                  </a:lnTo>
                  <a:lnTo>
                    <a:pt x="134480" y="462185"/>
                  </a:lnTo>
                  <a:lnTo>
                    <a:pt x="160309" y="447114"/>
                  </a:lnTo>
                  <a:lnTo>
                    <a:pt x="207942" y="404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65194" y="2231844"/>
              <a:ext cx="193024" cy="174196"/>
            </a:xfrm>
            <a:custGeom>
              <a:avLst/>
              <a:gdLst/>
              <a:ahLst/>
              <a:cxnLst/>
              <a:rect l="0" t="0" r="0" b="0"/>
              <a:pathLst>
                <a:path w="193024" h="174196">
                  <a:moveTo>
                    <a:pt x="140381" y="84425"/>
                  </a:moveTo>
                  <a:lnTo>
                    <a:pt x="137261" y="41733"/>
                  </a:lnTo>
                  <a:lnTo>
                    <a:pt x="130805" y="22167"/>
                  </a:lnTo>
                  <a:lnTo>
                    <a:pt x="120137" y="5672"/>
                  </a:lnTo>
                  <a:lnTo>
                    <a:pt x="110507" y="1507"/>
                  </a:lnTo>
                  <a:lnTo>
                    <a:pt x="84210" y="0"/>
                  </a:lnTo>
                  <a:lnTo>
                    <a:pt x="62383" y="6348"/>
                  </a:lnTo>
                  <a:lnTo>
                    <a:pt x="53288" y="11317"/>
                  </a:lnTo>
                  <a:lnTo>
                    <a:pt x="40061" y="26196"/>
                  </a:lnTo>
                  <a:lnTo>
                    <a:pt x="6141" y="82765"/>
                  </a:lnTo>
                  <a:lnTo>
                    <a:pt x="0" y="110593"/>
                  </a:lnTo>
                  <a:lnTo>
                    <a:pt x="1170" y="134660"/>
                  </a:lnTo>
                  <a:lnTo>
                    <a:pt x="8709" y="153935"/>
                  </a:lnTo>
                  <a:lnTo>
                    <a:pt x="13995" y="162350"/>
                  </a:lnTo>
                  <a:lnTo>
                    <a:pt x="22199" y="167961"/>
                  </a:lnTo>
                  <a:lnTo>
                    <a:pt x="43792" y="174195"/>
                  </a:lnTo>
                  <a:lnTo>
                    <a:pt x="53761" y="172348"/>
                  </a:lnTo>
                  <a:lnTo>
                    <a:pt x="71077" y="160936"/>
                  </a:lnTo>
                  <a:lnTo>
                    <a:pt x="93980" y="129192"/>
                  </a:lnTo>
                  <a:lnTo>
                    <a:pt x="104406" y="90150"/>
                  </a:lnTo>
                  <a:lnTo>
                    <a:pt x="107039" y="87072"/>
                  </a:lnTo>
                  <a:lnTo>
                    <a:pt x="109964" y="90869"/>
                  </a:lnTo>
                  <a:lnTo>
                    <a:pt x="123064" y="127812"/>
                  </a:lnTo>
                  <a:lnTo>
                    <a:pt x="136194" y="141923"/>
                  </a:lnTo>
                  <a:lnTo>
                    <a:pt x="144609" y="147323"/>
                  </a:lnTo>
                  <a:lnTo>
                    <a:pt x="152558" y="148584"/>
                  </a:lnTo>
                  <a:lnTo>
                    <a:pt x="160197" y="147085"/>
                  </a:lnTo>
                  <a:lnTo>
                    <a:pt x="193023" y="137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94742" y="2196882"/>
              <a:ext cx="155686" cy="224673"/>
            </a:xfrm>
            <a:custGeom>
              <a:avLst/>
              <a:gdLst/>
              <a:ahLst/>
              <a:cxnLst/>
              <a:rect l="0" t="0" r="0" b="0"/>
              <a:pathLst>
                <a:path w="155686" h="224673">
                  <a:moveTo>
                    <a:pt x="5589" y="66744"/>
                  </a:moveTo>
                  <a:lnTo>
                    <a:pt x="0" y="83512"/>
                  </a:lnTo>
                  <a:lnTo>
                    <a:pt x="375" y="101103"/>
                  </a:lnTo>
                  <a:lnTo>
                    <a:pt x="12138" y="153677"/>
                  </a:lnTo>
                  <a:lnTo>
                    <a:pt x="14939" y="187779"/>
                  </a:lnTo>
                  <a:lnTo>
                    <a:pt x="17184" y="129787"/>
                  </a:lnTo>
                  <a:lnTo>
                    <a:pt x="24430" y="68452"/>
                  </a:lnTo>
                  <a:lnTo>
                    <a:pt x="28001" y="40597"/>
                  </a:lnTo>
                  <a:lnTo>
                    <a:pt x="37387" y="16519"/>
                  </a:lnTo>
                  <a:lnTo>
                    <a:pt x="45505" y="8694"/>
                  </a:lnTo>
                  <a:lnTo>
                    <a:pt x="67003" y="0"/>
                  </a:lnTo>
                  <a:lnTo>
                    <a:pt x="78117" y="1191"/>
                  </a:lnTo>
                  <a:lnTo>
                    <a:pt x="99825" y="11874"/>
                  </a:lnTo>
                  <a:lnTo>
                    <a:pt x="126188" y="37618"/>
                  </a:lnTo>
                  <a:lnTo>
                    <a:pt x="143228" y="67473"/>
                  </a:lnTo>
                  <a:lnTo>
                    <a:pt x="155685" y="104135"/>
                  </a:lnTo>
                  <a:lnTo>
                    <a:pt x="154734" y="159615"/>
                  </a:lnTo>
                  <a:lnTo>
                    <a:pt x="153333" y="210088"/>
                  </a:lnTo>
                  <a:lnTo>
                    <a:pt x="152988" y="224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18436" y="2208211"/>
              <a:ext cx="118808" cy="165905"/>
            </a:xfrm>
            <a:custGeom>
              <a:avLst/>
              <a:gdLst/>
              <a:ahLst/>
              <a:cxnLst/>
              <a:rect l="0" t="0" r="0" b="0"/>
              <a:pathLst>
                <a:path w="118808" h="165905">
                  <a:moveTo>
                    <a:pt x="118807" y="13302"/>
                  </a:moveTo>
                  <a:lnTo>
                    <a:pt x="107629" y="2123"/>
                  </a:lnTo>
                  <a:lnTo>
                    <a:pt x="100826" y="0"/>
                  </a:lnTo>
                  <a:lnTo>
                    <a:pt x="83909" y="761"/>
                  </a:lnTo>
                  <a:lnTo>
                    <a:pt x="64693" y="11237"/>
                  </a:lnTo>
                  <a:lnTo>
                    <a:pt x="37262" y="36866"/>
                  </a:lnTo>
                  <a:lnTo>
                    <a:pt x="22903" y="57700"/>
                  </a:lnTo>
                  <a:lnTo>
                    <a:pt x="4154" y="109202"/>
                  </a:lnTo>
                  <a:lnTo>
                    <a:pt x="257" y="122859"/>
                  </a:lnTo>
                  <a:lnTo>
                    <a:pt x="0" y="134303"/>
                  </a:lnTo>
                  <a:lnTo>
                    <a:pt x="5952" y="153258"/>
                  </a:lnTo>
                  <a:lnTo>
                    <a:pt x="13155" y="159248"/>
                  </a:lnTo>
                  <a:lnTo>
                    <a:pt x="33636" y="165904"/>
                  </a:lnTo>
                  <a:lnTo>
                    <a:pt x="55217" y="162623"/>
                  </a:lnTo>
                  <a:lnTo>
                    <a:pt x="87222" y="150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94268" y="2190080"/>
              <a:ext cx="111553" cy="191051"/>
            </a:xfrm>
            <a:custGeom>
              <a:avLst/>
              <a:gdLst/>
              <a:ahLst/>
              <a:cxnLst/>
              <a:rect l="0" t="0" r="0" b="0"/>
              <a:pathLst>
                <a:path w="111553" h="191051">
                  <a:moveTo>
                    <a:pt x="6146" y="115661"/>
                  </a:moveTo>
                  <a:lnTo>
                    <a:pt x="17324" y="104482"/>
                  </a:lnTo>
                  <a:lnTo>
                    <a:pt x="35291" y="98994"/>
                  </a:lnTo>
                  <a:lnTo>
                    <a:pt x="79363" y="89881"/>
                  </a:lnTo>
                  <a:lnTo>
                    <a:pt x="97569" y="77297"/>
                  </a:lnTo>
                  <a:lnTo>
                    <a:pt x="105699" y="69028"/>
                  </a:lnTo>
                  <a:lnTo>
                    <a:pt x="109949" y="58836"/>
                  </a:lnTo>
                  <a:lnTo>
                    <a:pt x="111552" y="35033"/>
                  </a:lnTo>
                  <a:lnTo>
                    <a:pt x="105246" y="15095"/>
                  </a:lnTo>
                  <a:lnTo>
                    <a:pt x="100289" y="6503"/>
                  </a:lnTo>
                  <a:lnTo>
                    <a:pt x="92304" y="1945"/>
                  </a:lnTo>
                  <a:lnTo>
                    <a:pt x="70955" y="0"/>
                  </a:lnTo>
                  <a:lnTo>
                    <a:pt x="48988" y="9273"/>
                  </a:lnTo>
                  <a:lnTo>
                    <a:pt x="20010" y="34226"/>
                  </a:lnTo>
                  <a:lnTo>
                    <a:pt x="11879" y="43823"/>
                  </a:lnTo>
                  <a:lnTo>
                    <a:pt x="2845" y="66965"/>
                  </a:lnTo>
                  <a:lnTo>
                    <a:pt x="0" y="91678"/>
                  </a:lnTo>
                  <a:lnTo>
                    <a:pt x="10695" y="146861"/>
                  </a:lnTo>
                  <a:lnTo>
                    <a:pt x="26081" y="173128"/>
                  </a:lnTo>
                  <a:lnTo>
                    <a:pt x="45032" y="185265"/>
                  </a:lnTo>
                  <a:lnTo>
                    <a:pt x="56636" y="190140"/>
                  </a:lnTo>
                  <a:lnTo>
                    <a:pt x="66712" y="191050"/>
                  </a:lnTo>
                  <a:lnTo>
                    <a:pt x="84147" y="185822"/>
                  </a:lnTo>
                  <a:lnTo>
                    <a:pt x="93456" y="178819"/>
                  </a:lnTo>
                  <a:lnTo>
                    <a:pt x="100903" y="168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81569" y="1895129"/>
              <a:ext cx="39945" cy="484312"/>
            </a:xfrm>
            <a:custGeom>
              <a:avLst/>
              <a:gdLst/>
              <a:ahLst/>
              <a:cxnLst/>
              <a:rect l="0" t="0" r="0" b="0"/>
              <a:pathLst>
                <a:path w="39945" h="484312">
                  <a:moveTo>
                    <a:pt x="18886" y="0"/>
                  </a:moveTo>
                  <a:lnTo>
                    <a:pt x="9822" y="58617"/>
                  </a:lnTo>
                  <a:lnTo>
                    <a:pt x="8792" y="110175"/>
                  </a:lnTo>
                  <a:lnTo>
                    <a:pt x="1208" y="168772"/>
                  </a:lnTo>
                  <a:lnTo>
                    <a:pt x="0" y="220802"/>
                  </a:lnTo>
                  <a:lnTo>
                    <a:pt x="9480" y="280962"/>
                  </a:lnTo>
                  <a:lnTo>
                    <a:pt x="16099" y="335932"/>
                  </a:lnTo>
                  <a:lnTo>
                    <a:pt x="21180" y="386144"/>
                  </a:lnTo>
                  <a:lnTo>
                    <a:pt x="33378" y="445033"/>
                  </a:lnTo>
                  <a:lnTo>
                    <a:pt x="39944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95212" y="1821430"/>
              <a:ext cx="242156" cy="779109"/>
            </a:xfrm>
            <a:custGeom>
              <a:avLst/>
              <a:gdLst/>
              <a:ahLst/>
              <a:cxnLst/>
              <a:rect l="0" t="0" r="0" b="0"/>
              <a:pathLst>
                <a:path w="242156" h="779109">
                  <a:moveTo>
                    <a:pt x="242155" y="0"/>
                  </a:moveTo>
                  <a:lnTo>
                    <a:pt x="230977" y="11178"/>
                  </a:lnTo>
                  <a:lnTo>
                    <a:pt x="210947" y="70781"/>
                  </a:lnTo>
                  <a:lnTo>
                    <a:pt x="191017" y="132004"/>
                  </a:lnTo>
                  <a:lnTo>
                    <a:pt x="172956" y="187642"/>
                  </a:lnTo>
                  <a:lnTo>
                    <a:pt x="148959" y="250820"/>
                  </a:lnTo>
                  <a:lnTo>
                    <a:pt x="130853" y="310070"/>
                  </a:lnTo>
                  <a:lnTo>
                    <a:pt x="116011" y="368048"/>
                  </a:lnTo>
                  <a:lnTo>
                    <a:pt x="101815" y="430150"/>
                  </a:lnTo>
                  <a:lnTo>
                    <a:pt x="86575" y="490336"/>
                  </a:lnTo>
                  <a:lnTo>
                    <a:pt x="68487" y="547285"/>
                  </a:lnTo>
                  <a:lnTo>
                    <a:pt x="58632" y="603595"/>
                  </a:lnTo>
                  <a:lnTo>
                    <a:pt x="41979" y="665485"/>
                  </a:lnTo>
                  <a:lnTo>
                    <a:pt x="22460" y="719880"/>
                  </a:lnTo>
                  <a:lnTo>
                    <a:pt x="0" y="779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68953" y="2105699"/>
              <a:ext cx="115815" cy="251623"/>
            </a:xfrm>
            <a:custGeom>
              <a:avLst/>
              <a:gdLst/>
              <a:ahLst/>
              <a:cxnLst/>
              <a:rect l="0" t="0" r="0" b="0"/>
              <a:pathLst>
                <a:path w="115815" h="251623">
                  <a:moveTo>
                    <a:pt x="0" y="42114"/>
                  </a:moveTo>
                  <a:lnTo>
                    <a:pt x="14654" y="100731"/>
                  </a:lnTo>
                  <a:lnTo>
                    <a:pt x="20962" y="153735"/>
                  </a:lnTo>
                  <a:lnTo>
                    <a:pt x="35545" y="210018"/>
                  </a:lnTo>
                  <a:lnTo>
                    <a:pt x="40167" y="247581"/>
                  </a:lnTo>
                  <a:lnTo>
                    <a:pt x="39647" y="251622"/>
                  </a:lnTo>
                  <a:lnTo>
                    <a:pt x="38129" y="249636"/>
                  </a:lnTo>
                  <a:lnTo>
                    <a:pt x="34494" y="234952"/>
                  </a:lnTo>
                  <a:lnTo>
                    <a:pt x="29041" y="184277"/>
                  </a:lnTo>
                  <a:lnTo>
                    <a:pt x="22634" y="123878"/>
                  </a:lnTo>
                  <a:lnTo>
                    <a:pt x="30944" y="60821"/>
                  </a:lnTo>
                  <a:lnTo>
                    <a:pt x="41439" y="35220"/>
                  </a:lnTo>
                  <a:lnTo>
                    <a:pt x="57022" y="18383"/>
                  </a:lnTo>
                  <a:lnTo>
                    <a:pt x="75646" y="817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61312" y="2131327"/>
              <a:ext cx="145393" cy="206000"/>
            </a:xfrm>
            <a:custGeom>
              <a:avLst/>
              <a:gdLst/>
              <a:ahLst/>
              <a:cxnLst/>
              <a:rect l="0" t="0" r="0" b="0"/>
              <a:pathLst>
                <a:path w="145393" h="206000">
                  <a:moveTo>
                    <a:pt x="7682" y="111243"/>
                  </a:moveTo>
                  <a:lnTo>
                    <a:pt x="18861" y="100064"/>
                  </a:lnTo>
                  <a:lnTo>
                    <a:pt x="25663" y="97941"/>
                  </a:lnTo>
                  <a:lnTo>
                    <a:pt x="71835" y="94529"/>
                  </a:lnTo>
                  <a:lnTo>
                    <a:pt x="111991" y="74232"/>
                  </a:lnTo>
                  <a:lnTo>
                    <a:pt x="128521" y="61258"/>
                  </a:lnTo>
                  <a:lnTo>
                    <a:pt x="145392" y="35211"/>
                  </a:lnTo>
                  <a:lnTo>
                    <a:pt x="145112" y="26630"/>
                  </a:lnTo>
                  <a:lnTo>
                    <a:pt x="141417" y="18569"/>
                  </a:lnTo>
                  <a:lnTo>
                    <a:pt x="135443" y="10856"/>
                  </a:lnTo>
                  <a:lnTo>
                    <a:pt x="116328" y="2285"/>
                  </a:lnTo>
                  <a:lnTo>
                    <a:pt x="104679" y="0"/>
                  </a:lnTo>
                  <a:lnTo>
                    <a:pt x="94574" y="816"/>
                  </a:lnTo>
                  <a:lnTo>
                    <a:pt x="77106" y="7962"/>
                  </a:lnTo>
                  <a:lnTo>
                    <a:pt x="39593" y="40019"/>
                  </a:lnTo>
                  <a:lnTo>
                    <a:pt x="17007" y="71032"/>
                  </a:lnTo>
                  <a:lnTo>
                    <a:pt x="3557" y="109337"/>
                  </a:lnTo>
                  <a:lnTo>
                    <a:pt x="0" y="136522"/>
                  </a:lnTo>
                  <a:lnTo>
                    <a:pt x="4658" y="157963"/>
                  </a:lnTo>
                  <a:lnTo>
                    <a:pt x="9176" y="166956"/>
                  </a:lnTo>
                  <a:lnTo>
                    <a:pt x="23554" y="180068"/>
                  </a:lnTo>
                  <a:lnTo>
                    <a:pt x="42812" y="188625"/>
                  </a:lnTo>
                  <a:lnTo>
                    <a:pt x="87065" y="197238"/>
                  </a:lnTo>
                  <a:lnTo>
                    <a:pt x="112967" y="205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54510" y="2016270"/>
              <a:ext cx="193512" cy="384829"/>
            </a:xfrm>
            <a:custGeom>
              <a:avLst/>
              <a:gdLst/>
              <a:ahLst/>
              <a:cxnLst/>
              <a:rect l="0" t="0" r="0" b="0"/>
              <a:pathLst>
                <a:path w="193512" h="384829">
                  <a:moveTo>
                    <a:pt x="119811" y="236828"/>
                  </a:moveTo>
                  <a:lnTo>
                    <a:pt x="119811" y="214471"/>
                  </a:lnTo>
                  <a:lnTo>
                    <a:pt x="116302" y="206716"/>
                  </a:lnTo>
                  <a:lnTo>
                    <a:pt x="103044" y="194979"/>
                  </a:lnTo>
                  <a:lnTo>
                    <a:pt x="94595" y="193721"/>
                  </a:lnTo>
                  <a:lnTo>
                    <a:pt x="75848" y="198562"/>
                  </a:lnTo>
                  <a:lnTo>
                    <a:pt x="58938" y="211632"/>
                  </a:lnTo>
                  <a:lnTo>
                    <a:pt x="23017" y="251491"/>
                  </a:lnTo>
                  <a:lnTo>
                    <a:pt x="1144" y="300544"/>
                  </a:lnTo>
                  <a:lnTo>
                    <a:pt x="0" y="321298"/>
                  </a:lnTo>
                  <a:lnTo>
                    <a:pt x="4561" y="341051"/>
                  </a:lnTo>
                  <a:lnTo>
                    <a:pt x="26552" y="372795"/>
                  </a:lnTo>
                  <a:lnTo>
                    <a:pt x="33072" y="380116"/>
                  </a:lnTo>
                  <a:lnTo>
                    <a:pt x="42098" y="383826"/>
                  </a:lnTo>
                  <a:lnTo>
                    <a:pt x="64605" y="384828"/>
                  </a:lnTo>
                  <a:lnTo>
                    <a:pt x="97995" y="378816"/>
                  </a:lnTo>
                  <a:lnTo>
                    <a:pt x="116354" y="366614"/>
                  </a:lnTo>
                  <a:lnTo>
                    <a:pt x="139844" y="336894"/>
                  </a:lnTo>
                  <a:lnTo>
                    <a:pt x="163152" y="284930"/>
                  </a:lnTo>
                  <a:lnTo>
                    <a:pt x="171786" y="222370"/>
                  </a:lnTo>
                  <a:lnTo>
                    <a:pt x="183543" y="166858"/>
                  </a:lnTo>
                  <a:lnTo>
                    <a:pt x="191542" y="116162"/>
                  </a:lnTo>
                  <a:lnTo>
                    <a:pt x="191952" y="62258"/>
                  </a:lnTo>
                  <a:lnTo>
                    <a:pt x="178805" y="5782"/>
                  </a:lnTo>
                  <a:lnTo>
                    <a:pt x="174348" y="909"/>
                  </a:lnTo>
                  <a:lnTo>
                    <a:pt x="169037" y="0"/>
                  </a:lnTo>
                  <a:lnTo>
                    <a:pt x="163157" y="1734"/>
                  </a:lnTo>
                  <a:lnTo>
                    <a:pt x="158067" y="6399"/>
                  </a:lnTo>
                  <a:lnTo>
                    <a:pt x="149292" y="20941"/>
                  </a:lnTo>
                  <a:lnTo>
                    <a:pt x="135296" y="75684"/>
                  </a:lnTo>
                  <a:lnTo>
                    <a:pt x="132978" y="124481"/>
                  </a:lnTo>
                  <a:lnTo>
                    <a:pt x="138963" y="183484"/>
                  </a:lnTo>
                  <a:lnTo>
                    <a:pt x="146081" y="240199"/>
                  </a:lnTo>
                  <a:lnTo>
                    <a:pt x="159922" y="288057"/>
                  </a:lnTo>
                  <a:lnTo>
                    <a:pt x="176279" y="317128"/>
                  </a:lnTo>
                  <a:lnTo>
                    <a:pt x="193511" y="331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36711" y="2158342"/>
              <a:ext cx="162979" cy="231794"/>
            </a:xfrm>
            <a:custGeom>
              <a:avLst/>
              <a:gdLst/>
              <a:ahLst/>
              <a:cxnLst/>
              <a:rect l="0" t="0" r="0" b="0"/>
              <a:pathLst>
                <a:path w="162979" h="231794">
                  <a:moveTo>
                    <a:pt x="6066" y="84228"/>
                  </a:moveTo>
                  <a:lnTo>
                    <a:pt x="0" y="116679"/>
                  </a:lnTo>
                  <a:lnTo>
                    <a:pt x="10625" y="168570"/>
                  </a:lnTo>
                  <a:lnTo>
                    <a:pt x="32226" y="209422"/>
                  </a:lnTo>
                  <a:lnTo>
                    <a:pt x="45378" y="226047"/>
                  </a:lnTo>
                  <a:lnTo>
                    <a:pt x="54501" y="230247"/>
                  </a:lnTo>
                  <a:lnTo>
                    <a:pt x="77116" y="231793"/>
                  </a:lnTo>
                  <a:lnTo>
                    <a:pt x="96525" y="225462"/>
                  </a:lnTo>
                  <a:lnTo>
                    <a:pt x="128049" y="202333"/>
                  </a:lnTo>
                  <a:lnTo>
                    <a:pt x="144115" y="176543"/>
                  </a:lnTo>
                  <a:lnTo>
                    <a:pt x="158853" y="127982"/>
                  </a:lnTo>
                  <a:lnTo>
                    <a:pt x="162978" y="73330"/>
                  </a:lnTo>
                  <a:lnTo>
                    <a:pt x="160573" y="34595"/>
                  </a:lnTo>
                  <a:lnTo>
                    <a:pt x="1534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56200" y="2147813"/>
              <a:ext cx="155075" cy="225199"/>
            </a:xfrm>
            <a:custGeom>
              <a:avLst/>
              <a:gdLst/>
              <a:ahLst/>
              <a:cxnLst/>
              <a:rect l="0" t="0" r="0" b="0"/>
              <a:pathLst>
                <a:path w="155075" h="225199">
                  <a:moveTo>
                    <a:pt x="112960" y="0"/>
                  </a:moveTo>
                  <a:lnTo>
                    <a:pt x="94979" y="15641"/>
                  </a:lnTo>
                  <a:lnTo>
                    <a:pt x="39776" y="48013"/>
                  </a:lnTo>
                  <a:lnTo>
                    <a:pt x="17056" y="75447"/>
                  </a:lnTo>
                  <a:lnTo>
                    <a:pt x="6775" y="95533"/>
                  </a:lnTo>
                  <a:lnTo>
                    <a:pt x="0" y="137750"/>
                  </a:lnTo>
                  <a:lnTo>
                    <a:pt x="3581" y="176126"/>
                  </a:lnTo>
                  <a:lnTo>
                    <a:pt x="12095" y="195651"/>
                  </a:lnTo>
                  <a:lnTo>
                    <a:pt x="17641" y="204134"/>
                  </a:lnTo>
                  <a:lnTo>
                    <a:pt x="26017" y="209789"/>
                  </a:lnTo>
                  <a:lnTo>
                    <a:pt x="86376" y="225198"/>
                  </a:lnTo>
                  <a:lnTo>
                    <a:pt x="121851" y="224133"/>
                  </a:lnTo>
                  <a:lnTo>
                    <a:pt x="15507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56177" y="2153847"/>
              <a:ext cx="270953" cy="235814"/>
            </a:xfrm>
            <a:custGeom>
              <a:avLst/>
              <a:gdLst/>
              <a:ahLst/>
              <a:cxnLst/>
              <a:rect l="0" t="0" r="0" b="0"/>
              <a:pathLst>
                <a:path w="270953" h="235814">
                  <a:moveTo>
                    <a:pt x="7740" y="141365"/>
                  </a:moveTo>
                  <a:lnTo>
                    <a:pt x="13329" y="124597"/>
                  </a:lnTo>
                  <a:lnTo>
                    <a:pt x="25432" y="113246"/>
                  </a:lnTo>
                  <a:lnTo>
                    <a:pt x="33572" y="108581"/>
                  </a:lnTo>
                  <a:lnTo>
                    <a:pt x="51976" y="106517"/>
                  </a:lnTo>
                  <a:lnTo>
                    <a:pt x="88307" y="105693"/>
                  </a:lnTo>
                  <a:lnTo>
                    <a:pt x="116077" y="99775"/>
                  </a:lnTo>
                  <a:lnTo>
                    <a:pt x="166300" y="70320"/>
                  </a:lnTo>
                  <a:lnTo>
                    <a:pt x="180767" y="53637"/>
                  </a:lnTo>
                  <a:lnTo>
                    <a:pt x="186262" y="44275"/>
                  </a:lnTo>
                  <a:lnTo>
                    <a:pt x="186416" y="34525"/>
                  </a:lnTo>
                  <a:lnTo>
                    <a:pt x="177228" y="14332"/>
                  </a:lnTo>
                  <a:lnTo>
                    <a:pt x="168696" y="7543"/>
                  </a:lnTo>
                  <a:lnTo>
                    <a:pt x="146736" y="0"/>
                  </a:lnTo>
                  <a:lnTo>
                    <a:pt x="113655" y="1343"/>
                  </a:lnTo>
                  <a:lnTo>
                    <a:pt x="76037" y="9150"/>
                  </a:lnTo>
                  <a:lnTo>
                    <a:pt x="55251" y="21771"/>
                  </a:lnTo>
                  <a:lnTo>
                    <a:pt x="22844" y="52881"/>
                  </a:lnTo>
                  <a:lnTo>
                    <a:pt x="6626" y="85642"/>
                  </a:lnTo>
                  <a:lnTo>
                    <a:pt x="0" y="130574"/>
                  </a:lnTo>
                  <a:lnTo>
                    <a:pt x="3627" y="169753"/>
                  </a:lnTo>
                  <a:lnTo>
                    <a:pt x="12151" y="189467"/>
                  </a:lnTo>
                  <a:lnTo>
                    <a:pt x="17699" y="197999"/>
                  </a:lnTo>
                  <a:lnTo>
                    <a:pt x="33224" y="210600"/>
                  </a:lnTo>
                  <a:lnTo>
                    <a:pt x="71785" y="228220"/>
                  </a:lnTo>
                  <a:lnTo>
                    <a:pt x="122773" y="234561"/>
                  </a:lnTo>
                  <a:lnTo>
                    <a:pt x="184837" y="235813"/>
                  </a:lnTo>
                  <a:lnTo>
                    <a:pt x="242504" y="230471"/>
                  </a:lnTo>
                  <a:lnTo>
                    <a:pt x="270952" y="225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66089" y="2951599"/>
            <a:ext cx="434119" cy="396464"/>
            <a:chOff x="566089" y="2951599"/>
            <a:chExt cx="434119" cy="396464"/>
          </a:xfrm>
        </p:grpSpPr>
        <p:sp>
          <p:nvSpPr>
            <p:cNvPr id="67" name="Freeform 66"/>
            <p:cNvSpPr/>
            <p:nvPr/>
          </p:nvSpPr>
          <p:spPr>
            <a:xfrm>
              <a:off x="566089" y="2951599"/>
              <a:ext cx="303998" cy="396464"/>
            </a:xfrm>
            <a:custGeom>
              <a:avLst/>
              <a:gdLst/>
              <a:ahLst/>
              <a:cxnLst/>
              <a:rect l="0" t="0" r="0" b="0"/>
              <a:pathLst>
                <a:path w="303998" h="396464">
                  <a:moveTo>
                    <a:pt x="76149" y="6908"/>
                  </a:moveTo>
                  <a:lnTo>
                    <a:pt x="57021" y="69166"/>
                  </a:lnTo>
                  <a:lnTo>
                    <a:pt x="45811" y="85661"/>
                  </a:lnTo>
                  <a:lnTo>
                    <a:pt x="29910" y="97672"/>
                  </a:lnTo>
                  <a:lnTo>
                    <a:pt x="20756" y="102512"/>
                  </a:lnTo>
                  <a:lnTo>
                    <a:pt x="13484" y="102230"/>
                  </a:lnTo>
                  <a:lnTo>
                    <a:pt x="7466" y="98532"/>
                  </a:lnTo>
                  <a:lnTo>
                    <a:pt x="2284" y="92557"/>
                  </a:lnTo>
                  <a:lnTo>
                    <a:pt x="0" y="85065"/>
                  </a:lnTo>
                  <a:lnTo>
                    <a:pt x="581" y="67381"/>
                  </a:lnTo>
                  <a:lnTo>
                    <a:pt x="13074" y="32105"/>
                  </a:lnTo>
                  <a:lnTo>
                    <a:pt x="28228" y="14987"/>
                  </a:lnTo>
                  <a:lnTo>
                    <a:pt x="37183" y="8785"/>
                  </a:lnTo>
                  <a:lnTo>
                    <a:pt x="59611" y="1893"/>
                  </a:lnTo>
                  <a:lnTo>
                    <a:pt x="84006" y="0"/>
                  </a:lnTo>
                  <a:lnTo>
                    <a:pt x="138968" y="11357"/>
                  </a:lnTo>
                  <a:lnTo>
                    <a:pt x="157101" y="24093"/>
                  </a:lnTo>
                  <a:lnTo>
                    <a:pt x="171789" y="41452"/>
                  </a:lnTo>
                  <a:lnTo>
                    <a:pt x="182217" y="60866"/>
                  </a:lnTo>
                  <a:lnTo>
                    <a:pt x="189075" y="97115"/>
                  </a:lnTo>
                  <a:lnTo>
                    <a:pt x="179928" y="137492"/>
                  </a:lnTo>
                  <a:lnTo>
                    <a:pt x="165557" y="158922"/>
                  </a:lnTo>
                  <a:lnTo>
                    <a:pt x="156811" y="167912"/>
                  </a:lnTo>
                  <a:lnTo>
                    <a:pt x="152151" y="170396"/>
                  </a:lnTo>
                  <a:lnTo>
                    <a:pt x="150213" y="168543"/>
                  </a:lnTo>
                  <a:lnTo>
                    <a:pt x="150092" y="163798"/>
                  </a:lnTo>
                  <a:lnTo>
                    <a:pt x="154690" y="160634"/>
                  </a:lnTo>
                  <a:lnTo>
                    <a:pt x="172277" y="157119"/>
                  </a:lnTo>
                  <a:lnTo>
                    <a:pt x="202897" y="160730"/>
                  </a:lnTo>
                  <a:lnTo>
                    <a:pt x="234197" y="174798"/>
                  </a:lnTo>
                  <a:lnTo>
                    <a:pt x="260108" y="193784"/>
                  </a:lnTo>
                  <a:lnTo>
                    <a:pt x="295022" y="249757"/>
                  </a:lnTo>
                  <a:lnTo>
                    <a:pt x="303997" y="286444"/>
                  </a:lnTo>
                  <a:lnTo>
                    <a:pt x="301067" y="321361"/>
                  </a:lnTo>
                  <a:lnTo>
                    <a:pt x="287201" y="353934"/>
                  </a:lnTo>
                  <a:lnTo>
                    <a:pt x="268606" y="372102"/>
                  </a:lnTo>
                  <a:lnTo>
                    <a:pt x="244743" y="385636"/>
                  </a:lnTo>
                  <a:lnTo>
                    <a:pt x="191296" y="394324"/>
                  </a:lnTo>
                  <a:lnTo>
                    <a:pt x="152771" y="395829"/>
                  </a:lnTo>
                  <a:lnTo>
                    <a:pt x="118263" y="396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000207" y="327436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263419" y="2842694"/>
            <a:ext cx="3683407" cy="705410"/>
            <a:chOff x="1263419" y="2842694"/>
            <a:chExt cx="3683407" cy="705410"/>
          </a:xfrm>
        </p:grpSpPr>
        <p:sp>
          <p:nvSpPr>
            <p:cNvPr id="70" name="Freeform 69"/>
            <p:cNvSpPr/>
            <p:nvPr/>
          </p:nvSpPr>
          <p:spPr>
            <a:xfrm>
              <a:off x="1263419" y="2909324"/>
              <a:ext cx="284271" cy="449267"/>
            </a:xfrm>
            <a:custGeom>
              <a:avLst/>
              <a:gdLst/>
              <a:ahLst/>
              <a:cxnLst/>
              <a:rect l="0" t="0" r="0" b="0"/>
              <a:pathLst>
                <a:path w="284271" h="449267">
                  <a:moveTo>
                    <a:pt x="0" y="449266"/>
                  </a:moveTo>
                  <a:lnTo>
                    <a:pt x="11453" y="397216"/>
                  </a:lnTo>
                  <a:lnTo>
                    <a:pt x="18212" y="347276"/>
                  </a:lnTo>
                  <a:lnTo>
                    <a:pt x="20214" y="296605"/>
                  </a:lnTo>
                  <a:lnTo>
                    <a:pt x="20807" y="240257"/>
                  </a:lnTo>
                  <a:lnTo>
                    <a:pt x="20983" y="186516"/>
                  </a:lnTo>
                  <a:lnTo>
                    <a:pt x="21035" y="136668"/>
                  </a:lnTo>
                  <a:lnTo>
                    <a:pt x="26642" y="77903"/>
                  </a:lnTo>
                  <a:lnTo>
                    <a:pt x="28290" y="74179"/>
                  </a:lnTo>
                  <a:lnTo>
                    <a:pt x="29389" y="77545"/>
                  </a:lnTo>
                  <a:lnTo>
                    <a:pt x="40872" y="132250"/>
                  </a:lnTo>
                  <a:lnTo>
                    <a:pt x="64312" y="180278"/>
                  </a:lnTo>
                  <a:lnTo>
                    <a:pt x="70951" y="189223"/>
                  </a:lnTo>
                  <a:lnTo>
                    <a:pt x="90805" y="202280"/>
                  </a:lnTo>
                  <a:lnTo>
                    <a:pt x="102651" y="207400"/>
                  </a:lnTo>
                  <a:lnTo>
                    <a:pt x="128291" y="206849"/>
                  </a:lnTo>
                  <a:lnTo>
                    <a:pt x="152945" y="198806"/>
                  </a:lnTo>
                  <a:lnTo>
                    <a:pt x="171701" y="187432"/>
                  </a:lnTo>
                  <a:lnTo>
                    <a:pt x="195414" y="162286"/>
                  </a:lnTo>
                  <a:lnTo>
                    <a:pt x="215982" y="113942"/>
                  </a:lnTo>
                  <a:lnTo>
                    <a:pt x="231310" y="59332"/>
                  </a:lnTo>
                  <a:lnTo>
                    <a:pt x="240013" y="3485"/>
                  </a:lnTo>
                  <a:lnTo>
                    <a:pt x="239558" y="0"/>
                  </a:lnTo>
                  <a:lnTo>
                    <a:pt x="235932" y="11726"/>
                  </a:lnTo>
                  <a:lnTo>
                    <a:pt x="232477" y="68084"/>
                  </a:lnTo>
                  <a:lnTo>
                    <a:pt x="233049" y="121854"/>
                  </a:lnTo>
                  <a:lnTo>
                    <a:pt x="240010" y="182601"/>
                  </a:lnTo>
                  <a:lnTo>
                    <a:pt x="244640" y="240793"/>
                  </a:lnTo>
                  <a:lnTo>
                    <a:pt x="253420" y="299369"/>
                  </a:lnTo>
                  <a:lnTo>
                    <a:pt x="266868" y="360386"/>
                  </a:lnTo>
                  <a:lnTo>
                    <a:pt x="284270" y="396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22255" y="3148020"/>
              <a:ext cx="153647" cy="201575"/>
            </a:xfrm>
            <a:custGeom>
              <a:avLst/>
              <a:gdLst/>
              <a:ahLst/>
              <a:cxnLst/>
              <a:rect l="0" t="0" r="0" b="0"/>
              <a:pathLst>
                <a:path w="153647" h="201575">
                  <a:moveTo>
                    <a:pt x="20190" y="31586"/>
                  </a:moveTo>
                  <a:lnTo>
                    <a:pt x="9012" y="42764"/>
                  </a:lnTo>
                  <a:lnTo>
                    <a:pt x="3524" y="60730"/>
                  </a:lnTo>
                  <a:lnTo>
                    <a:pt x="0" y="115982"/>
                  </a:lnTo>
                  <a:lnTo>
                    <a:pt x="4979" y="154858"/>
                  </a:lnTo>
                  <a:lnTo>
                    <a:pt x="13820" y="174501"/>
                  </a:lnTo>
                  <a:lnTo>
                    <a:pt x="19453" y="183015"/>
                  </a:lnTo>
                  <a:lnTo>
                    <a:pt x="35070" y="195594"/>
                  </a:lnTo>
                  <a:lnTo>
                    <a:pt x="44148" y="200586"/>
                  </a:lnTo>
                  <a:lnTo>
                    <a:pt x="53710" y="201574"/>
                  </a:lnTo>
                  <a:lnTo>
                    <a:pt x="73692" y="196433"/>
                  </a:lnTo>
                  <a:lnTo>
                    <a:pt x="106711" y="174069"/>
                  </a:lnTo>
                  <a:lnTo>
                    <a:pt x="121425" y="160812"/>
                  </a:lnTo>
                  <a:lnTo>
                    <a:pt x="137273" y="129017"/>
                  </a:lnTo>
                  <a:lnTo>
                    <a:pt x="153646" y="70932"/>
                  </a:lnTo>
                  <a:lnTo>
                    <a:pt x="152929" y="33885"/>
                  </a:lnTo>
                  <a:lnTo>
                    <a:pt x="1465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84601" y="3000621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11453" y="60384"/>
                  </a:lnTo>
                  <a:lnTo>
                    <a:pt x="21330" y="118108"/>
                  </a:lnTo>
                  <a:lnTo>
                    <a:pt x="28547" y="176545"/>
                  </a:lnTo>
                  <a:lnTo>
                    <a:pt x="36574" y="237515"/>
                  </a:lnTo>
                  <a:lnTo>
                    <a:pt x="41384" y="293162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06566" y="2969036"/>
              <a:ext cx="51777" cy="347441"/>
            </a:xfrm>
            <a:custGeom>
              <a:avLst/>
              <a:gdLst/>
              <a:ahLst/>
              <a:cxnLst/>
              <a:rect l="0" t="0" r="0" b="0"/>
              <a:pathLst>
                <a:path w="51777" h="347441">
                  <a:moveTo>
                    <a:pt x="20190" y="0"/>
                  </a:moveTo>
                  <a:lnTo>
                    <a:pt x="9012" y="11178"/>
                  </a:lnTo>
                  <a:lnTo>
                    <a:pt x="3524" y="32264"/>
                  </a:lnTo>
                  <a:lnTo>
                    <a:pt x="0" y="87871"/>
                  </a:lnTo>
                  <a:lnTo>
                    <a:pt x="6540" y="145086"/>
                  </a:lnTo>
                  <a:lnTo>
                    <a:pt x="9906" y="194417"/>
                  </a:lnTo>
                  <a:lnTo>
                    <a:pt x="20932" y="257249"/>
                  </a:lnTo>
                  <a:lnTo>
                    <a:pt x="37835" y="319965"/>
                  </a:lnTo>
                  <a:lnTo>
                    <a:pt x="5177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21471" y="3152117"/>
              <a:ext cx="210571" cy="27490"/>
            </a:xfrm>
            <a:custGeom>
              <a:avLst/>
              <a:gdLst/>
              <a:ahLst/>
              <a:cxnLst/>
              <a:rect l="0" t="0" r="0" b="0"/>
              <a:pathLst>
                <a:path w="210571" h="27490">
                  <a:moveTo>
                    <a:pt x="210570" y="27489"/>
                  </a:moveTo>
                  <a:lnTo>
                    <a:pt x="193802" y="10721"/>
                  </a:lnTo>
                  <a:lnTo>
                    <a:pt x="173092" y="2489"/>
                  </a:lnTo>
                  <a:lnTo>
                    <a:pt x="148290" y="0"/>
                  </a:lnTo>
                  <a:lnTo>
                    <a:pt x="94239" y="4815"/>
                  </a:lnTo>
                  <a:lnTo>
                    <a:pt x="38502" y="11702"/>
                  </a:lnTo>
                  <a:lnTo>
                    <a:pt x="19842" y="11504"/>
                  </a:lnTo>
                  <a:lnTo>
                    <a:pt x="0" y="6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05741" y="323224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9064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16269" y="307432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42611" y="3123278"/>
              <a:ext cx="174874" cy="321791"/>
            </a:xfrm>
            <a:custGeom>
              <a:avLst/>
              <a:gdLst/>
              <a:ahLst/>
              <a:cxnLst/>
              <a:rect l="0" t="0" r="0" b="0"/>
              <a:pathLst>
                <a:path w="174874" h="321791">
                  <a:moveTo>
                    <a:pt x="0" y="108970"/>
                  </a:moveTo>
                  <a:lnTo>
                    <a:pt x="15641" y="126951"/>
                  </a:lnTo>
                  <a:lnTo>
                    <a:pt x="38437" y="183324"/>
                  </a:lnTo>
                  <a:lnTo>
                    <a:pt x="56130" y="240988"/>
                  </a:lnTo>
                  <a:lnTo>
                    <a:pt x="70186" y="294232"/>
                  </a:lnTo>
                  <a:lnTo>
                    <a:pt x="78378" y="321790"/>
                  </a:lnTo>
                  <a:lnTo>
                    <a:pt x="59793" y="276974"/>
                  </a:lnTo>
                  <a:lnTo>
                    <a:pt x="50935" y="224001"/>
                  </a:lnTo>
                  <a:lnTo>
                    <a:pt x="34870" y="161726"/>
                  </a:lnTo>
                  <a:lnTo>
                    <a:pt x="21013" y="108300"/>
                  </a:lnTo>
                  <a:lnTo>
                    <a:pt x="12599" y="52686"/>
                  </a:lnTo>
                  <a:lnTo>
                    <a:pt x="16731" y="16254"/>
                  </a:lnTo>
                  <a:lnTo>
                    <a:pt x="22853" y="8555"/>
                  </a:lnTo>
                  <a:lnTo>
                    <a:pt x="42132" y="0"/>
                  </a:lnTo>
                  <a:lnTo>
                    <a:pt x="51485" y="59"/>
                  </a:lnTo>
                  <a:lnTo>
                    <a:pt x="101811" y="23066"/>
                  </a:lnTo>
                  <a:lnTo>
                    <a:pt x="118559" y="39205"/>
                  </a:lnTo>
                  <a:lnTo>
                    <a:pt x="158169" y="95668"/>
                  </a:lnTo>
                  <a:lnTo>
                    <a:pt x="165107" y="103612"/>
                  </a:lnTo>
                  <a:lnTo>
                    <a:pt x="172817" y="124916"/>
                  </a:lnTo>
                  <a:lnTo>
                    <a:pt x="174873" y="137148"/>
                  </a:lnTo>
                  <a:lnTo>
                    <a:pt x="171564" y="145303"/>
                  </a:lnTo>
                  <a:lnTo>
                    <a:pt x="164679" y="150740"/>
                  </a:lnTo>
                  <a:lnTo>
                    <a:pt x="155409" y="154364"/>
                  </a:lnTo>
                  <a:lnTo>
                    <a:pt x="132632" y="155271"/>
                  </a:lnTo>
                  <a:lnTo>
                    <a:pt x="102859" y="149205"/>
                  </a:lnTo>
                  <a:lnTo>
                    <a:pt x="84228" y="140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53181" y="2958507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19465" y="144851"/>
                  </a:lnTo>
                  <a:lnTo>
                    <a:pt x="20585" y="196817"/>
                  </a:lnTo>
                  <a:lnTo>
                    <a:pt x="28199" y="258373"/>
                  </a:lnTo>
                  <a:lnTo>
                    <a:pt x="34036" y="312473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747938" y="3158549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0" y="0"/>
                  </a:moveTo>
                  <a:lnTo>
                    <a:pt x="24046" y="9575"/>
                  </a:lnTo>
                  <a:lnTo>
                    <a:pt x="73870" y="49882"/>
                  </a:lnTo>
                  <a:lnTo>
                    <a:pt x="105285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779523" y="3105906"/>
              <a:ext cx="126343" cy="442198"/>
            </a:xfrm>
            <a:custGeom>
              <a:avLst/>
              <a:gdLst/>
              <a:ahLst/>
              <a:cxnLst/>
              <a:rect l="0" t="0" r="0" b="0"/>
              <a:pathLst>
                <a:path w="126343" h="442198">
                  <a:moveTo>
                    <a:pt x="126342" y="0"/>
                  </a:moveTo>
                  <a:lnTo>
                    <a:pt x="102623" y="53028"/>
                  </a:lnTo>
                  <a:lnTo>
                    <a:pt x="80669" y="109304"/>
                  </a:lnTo>
                  <a:lnTo>
                    <a:pt x="60117" y="167599"/>
                  </a:lnTo>
                  <a:lnTo>
                    <a:pt x="50507" y="229319"/>
                  </a:lnTo>
                  <a:lnTo>
                    <a:pt x="34814" y="287475"/>
                  </a:lnTo>
                  <a:lnTo>
                    <a:pt x="24483" y="339812"/>
                  </a:lnTo>
                  <a:lnTo>
                    <a:pt x="14013" y="39054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29411" y="2994617"/>
              <a:ext cx="155481" cy="229559"/>
            </a:xfrm>
            <a:custGeom>
              <a:avLst/>
              <a:gdLst/>
              <a:ahLst/>
              <a:cxnLst/>
              <a:rect l="0" t="0" r="0" b="0"/>
              <a:pathLst>
                <a:path w="155481" h="229559">
                  <a:moveTo>
                    <a:pt x="29138" y="58647"/>
                  </a:moveTo>
                  <a:lnTo>
                    <a:pt x="29138" y="117264"/>
                  </a:lnTo>
                  <a:lnTo>
                    <a:pt x="37471" y="176980"/>
                  </a:lnTo>
                  <a:lnTo>
                    <a:pt x="35896" y="214201"/>
                  </a:lnTo>
                  <a:lnTo>
                    <a:pt x="33643" y="225521"/>
                  </a:lnTo>
                  <a:lnTo>
                    <a:pt x="29802" y="229558"/>
                  </a:lnTo>
                  <a:lnTo>
                    <a:pt x="24901" y="228739"/>
                  </a:lnTo>
                  <a:lnTo>
                    <a:pt x="19295" y="224684"/>
                  </a:lnTo>
                  <a:lnTo>
                    <a:pt x="9945" y="204581"/>
                  </a:lnTo>
                  <a:lnTo>
                    <a:pt x="0" y="149605"/>
                  </a:lnTo>
                  <a:lnTo>
                    <a:pt x="5272" y="93685"/>
                  </a:lnTo>
                  <a:lnTo>
                    <a:pt x="9588" y="53951"/>
                  </a:lnTo>
                  <a:lnTo>
                    <a:pt x="24645" y="26320"/>
                  </a:lnTo>
                  <a:lnTo>
                    <a:pt x="37280" y="10744"/>
                  </a:lnTo>
                  <a:lnTo>
                    <a:pt x="56933" y="2262"/>
                  </a:lnTo>
                  <a:lnTo>
                    <a:pt x="68725" y="0"/>
                  </a:lnTo>
                  <a:lnTo>
                    <a:pt x="78926" y="831"/>
                  </a:lnTo>
                  <a:lnTo>
                    <a:pt x="96499" y="7995"/>
                  </a:lnTo>
                  <a:lnTo>
                    <a:pt x="119547" y="25181"/>
                  </a:lnTo>
                  <a:lnTo>
                    <a:pt x="135604" y="50681"/>
                  </a:lnTo>
                  <a:lnTo>
                    <a:pt x="150341" y="107550"/>
                  </a:lnTo>
                  <a:lnTo>
                    <a:pt x="154464" y="168869"/>
                  </a:lnTo>
                  <a:lnTo>
                    <a:pt x="155480" y="206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27848" y="3021678"/>
              <a:ext cx="154663" cy="242258"/>
            </a:xfrm>
            <a:custGeom>
              <a:avLst/>
              <a:gdLst/>
              <a:ahLst/>
              <a:cxnLst/>
              <a:rect l="0" t="0" r="0" b="0"/>
              <a:pathLst>
                <a:path w="154663" h="242258">
                  <a:moveTo>
                    <a:pt x="20214" y="0"/>
                  </a:moveTo>
                  <a:lnTo>
                    <a:pt x="3425" y="63451"/>
                  </a:lnTo>
                  <a:lnTo>
                    <a:pt x="0" y="124665"/>
                  </a:lnTo>
                  <a:lnTo>
                    <a:pt x="1872" y="152503"/>
                  </a:lnTo>
                  <a:lnTo>
                    <a:pt x="22137" y="198970"/>
                  </a:lnTo>
                  <a:lnTo>
                    <a:pt x="48669" y="236355"/>
                  </a:lnTo>
                  <a:lnTo>
                    <a:pt x="56732" y="240628"/>
                  </a:lnTo>
                  <a:lnTo>
                    <a:pt x="75049" y="242257"/>
                  </a:lnTo>
                  <a:lnTo>
                    <a:pt x="94888" y="232842"/>
                  </a:lnTo>
                  <a:lnTo>
                    <a:pt x="122668" y="207811"/>
                  </a:lnTo>
                  <a:lnTo>
                    <a:pt x="130630" y="198202"/>
                  </a:lnTo>
                  <a:lnTo>
                    <a:pt x="139478" y="175048"/>
                  </a:lnTo>
                  <a:lnTo>
                    <a:pt x="152859" y="115512"/>
                  </a:lnTo>
                  <a:lnTo>
                    <a:pt x="154662" y="77250"/>
                  </a:lnTo>
                  <a:lnTo>
                    <a:pt x="148308" y="45506"/>
                  </a:lnTo>
                  <a:lnTo>
                    <a:pt x="13602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16518" y="3060012"/>
              <a:ext cx="204587" cy="192803"/>
            </a:xfrm>
            <a:custGeom>
              <a:avLst/>
              <a:gdLst/>
              <a:ahLst/>
              <a:cxnLst/>
              <a:rect l="0" t="0" r="0" b="0"/>
              <a:pathLst>
                <a:path w="204587" h="192803">
                  <a:moveTo>
                    <a:pt x="0" y="56423"/>
                  </a:moveTo>
                  <a:lnTo>
                    <a:pt x="3119" y="99115"/>
                  </a:lnTo>
                  <a:lnTo>
                    <a:pt x="9553" y="159661"/>
                  </a:lnTo>
                  <a:lnTo>
                    <a:pt x="9069" y="192557"/>
                  </a:lnTo>
                  <a:lnTo>
                    <a:pt x="7216" y="192802"/>
                  </a:lnTo>
                  <a:lnTo>
                    <a:pt x="4810" y="189456"/>
                  </a:lnTo>
                  <a:lnTo>
                    <a:pt x="633" y="129502"/>
                  </a:lnTo>
                  <a:lnTo>
                    <a:pt x="5714" y="73848"/>
                  </a:lnTo>
                  <a:lnTo>
                    <a:pt x="14691" y="37409"/>
                  </a:lnTo>
                  <a:lnTo>
                    <a:pt x="20323" y="30879"/>
                  </a:lnTo>
                  <a:lnTo>
                    <a:pt x="27586" y="27695"/>
                  </a:lnTo>
                  <a:lnTo>
                    <a:pt x="35938" y="26743"/>
                  </a:lnTo>
                  <a:lnTo>
                    <a:pt x="43846" y="30787"/>
                  </a:lnTo>
                  <a:lnTo>
                    <a:pt x="58871" y="47758"/>
                  </a:lnTo>
                  <a:lnTo>
                    <a:pt x="76836" y="88593"/>
                  </a:lnTo>
                  <a:lnTo>
                    <a:pt x="76960" y="88398"/>
                  </a:lnTo>
                  <a:lnTo>
                    <a:pt x="75149" y="76483"/>
                  </a:lnTo>
                  <a:lnTo>
                    <a:pt x="76468" y="39230"/>
                  </a:lnTo>
                  <a:lnTo>
                    <a:pt x="85069" y="16026"/>
                  </a:lnTo>
                  <a:lnTo>
                    <a:pt x="92977" y="8435"/>
                  </a:lnTo>
                  <a:lnTo>
                    <a:pt x="114242" y="0"/>
                  </a:lnTo>
                  <a:lnTo>
                    <a:pt x="124125" y="1260"/>
                  </a:lnTo>
                  <a:lnTo>
                    <a:pt x="141344" y="12019"/>
                  </a:lnTo>
                  <a:lnTo>
                    <a:pt x="164192" y="37807"/>
                  </a:lnTo>
                  <a:lnTo>
                    <a:pt x="188489" y="96663"/>
                  </a:lnTo>
                  <a:lnTo>
                    <a:pt x="204586" y="146253"/>
                  </a:lnTo>
                  <a:lnTo>
                    <a:pt x="204241" y="149065"/>
                  </a:lnTo>
                  <a:lnTo>
                    <a:pt x="200041" y="151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40356" y="3019011"/>
              <a:ext cx="123603" cy="177223"/>
            </a:xfrm>
            <a:custGeom>
              <a:avLst/>
              <a:gdLst/>
              <a:ahLst/>
              <a:cxnLst/>
              <a:rect l="0" t="0" r="0" b="0"/>
              <a:pathLst>
                <a:path w="123603" h="177223">
                  <a:moveTo>
                    <a:pt x="28846" y="118481"/>
                  </a:moveTo>
                  <a:lnTo>
                    <a:pt x="72808" y="98238"/>
                  </a:lnTo>
                  <a:lnTo>
                    <a:pt x="119639" y="49518"/>
                  </a:lnTo>
                  <a:lnTo>
                    <a:pt x="122129" y="40920"/>
                  </a:lnTo>
                  <a:lnTo>
                    <a:pt x="118658" y="22008"/>
                  </a:lnTo>
                  <a:lnTo>
                    <a:pt x="113287" y="14391"/>
                  </a:lnTo>
                  <a:lnTo>
                    <a:pt x="97961" y="2809"/>
                  </a:lnTo>
                  <a:lnTo>
                    <a:pt x="79451" y="0"/>
                  </a:lnTo>
                  <a:lnTo>
                    <a:pt x="69601" y="889"/>
                  </a:lnTo>
                  <a:lnTo>
                    <a:pt x="52419" y="11236"/>
                  </a:lnTo>
                  <a:lnTo>
                    <a:pt x="16309" y="49203"/>
                  </a:lnTo>
                  <a:lnTo>
                    <a:pt x="6506" y="67803"/>
                  </a:lnTo>
                  <a:lnTo>
                    <a:pt x="0" y="103595"/>
                  </a:lnTo>
                  <a:lnTo>
                    <a:pt x="4717" y="127073"/>
                  </a:lnTo>
                  <a:lnTo>
                    <a:pt x="20526" y="156901"/>
                  </a:lnTo>
                  <a:lnTo>
                    <a:pt x="26809" y="165152"/>
                  </a:lnTo>
                  <a:lnTo>
                    <a:pt x="46268" y="174318"/>
                  </a:lnTo>
                  <a:lnTo>
                    <a:pt x="69344" y="177222"/>
                  </a:lnTo>
                  <a:lnTo>
                    <a:pt x="91299" y="174614"/>
                  </a:lnTo>
                  <a:lnTo>
                    <a:pt x="106516" y="166436"/>
                  </a:lnTo>
                  <a:lnTo>
                    <a:pt x="123602" y="150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16601" y="3000621"/>
              <a:ext cx="94757" cy="221425"/>
            </a:xfrm>
            <a:custGeom>
              <a:avLst/>
              <a:gdLst/>
              <a:ahLst/>
              <a:cxnLst/>
              <a:rect l="0" t="0" r="0" b="0"/>
              <a:pathLst>
                <a:path w="94757" h="221425">
                  <a:moveTo>
                    <a:pt x="0" y="105285"/>
                  </a:moveTo>
                  <a:lnTo>
                    <a:pt x="17958" y="159160"/>
                  </a:lnTo>
                  <a:lnTo>
                    <a:pt x="36301" y="221424"/>
                  </a:lnTo>
                  <a:lnTo>
                    <a:pt x="35899" y="221316"/>
                  </a:lnTo>
                  <a:lnTo>
                    <a:pt x="17184" y="167236"/>
                  </a:lnTo>
                  <a:lnTo>
                    <a:pt x="3071" y="109414"/>
                  </a:lnTo>
                  <a:lnTo>
                    <a:pt x="6196" y="49949"/>
                  </a:lnTo>
                  <a:lnTo>
                    <a:pt x="11149" y="39149"/>
                  </a:lnTo>
                  <a:lnTo>
                    <a:pt x="26012" y="24028"/>
                  </a:lnTo>
                  <a:lnTo>
                    <a:pt x="69046" y="596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46368" y="3019959"/>
              <a:ext cx="186088" cy="211571"/>
            </a:xfrm>
            <a:custGeom>
              <a:avLst/>
              <a:gdLst/>
              <a:ahLst/>
              <a:cxnLst/>
              <a:rect l="0" t="0" r="0" b="0"/>
              <a:pathLst>
                <a:path w="186088" h="211571">
                  <a:moveTo>
                    <a:pt x="133445" y="128061"/>
                  </a:moveTo>
                  <a:lnTo>
                    <a:pt x="130325" y="85370"/>
                  </a:lnTo>
                  <a:lnTo>
                    <a:pt x="114317" y="34399"/>
                  </a:lnTo>
                  <a:lnTo>
                    <a:pt x="103107" y="17803"/>
                  </a:lnTo>
                  <a:lnTo>
                    <a:pt x="87206" y="5748"/>
                  </a:lnTo>
                  <a:lnTo>
                    <a:pt x="78053" y="896"/>
                  </a:lnTo>
                  <a:lnTo>
                    <a:pt x="67271" y="0"/>
                  </a:lnTo>
                  <a:lnTo>
                    <a:pt x="42813" y="5245"/>
                  </a:lnTo>
                  <a:lnTo>
                    <a:pt x="13914" y="21351"/>
                  </a:lnTo>
                  <a:lnTo>
                    <a:pt x="8134" y="30015"/>
                  </a:lnTo>
                  <a:lnTo>
                    <a:pt x="0" y="64566"/>
                  </a:lnTo>
                  <a:lnTo>
                    <a:pt x="371" y="118162"/>
                  </a:lnTo>
                  <a:lnTo>
                    <a:pt x="11363" y="168220"/>
                  </a:lnTo>
                  <a:lnTo>
                    <a:pt x="16962" y="177060"/>
                  </a:lnTo>
                  <a:lnTo>
                    <a:pt x="55454" y="209456"/>
                  </a:lnTo>
                  <a:lnTo>
                    <a:pt x="62734" y="211570"/>
                  </a:lnTo>
                  <a:lnTo>
                    <a:pt x="69927" y="210640"/>
                  </a:lnTo>
                  <a:lnTo>
                    <a:pt x="77062" y="207680"/>
                  </a:lnTo>
                  <a:lnTo>
                    <a:pt x="88109" y="195033"/>
                  </a:lnTo>
                  <a:lnTo>
                    <a:pt x="92692" y="186747"/>
                  </a:lnTo>
                  <a:lnTo>
                    <a:pt x="101219" y="133761"/>
                  </a:lnTo>
                  <a:lnTo>
                    <a:pt x="106644" y="109538"/>
                  </a:lnTo>
                  <a:lnTo>
                    <a:pt x="109729" y="105184"/>
                  </a:lnTo>
                  <a:lnTo>
                    <a:pt x="112954" y="105791"/>
                  </a:lnTo>
                  <a:lnTo>
                    <a:pt x="116275" y="109705"/>
                  </a:lnTo>
                  <a:lnTo>
                    <a:pt x="136988" y="169873"/>
                  </a:lnTo>
                  <a:lnTo>
                    <a:pt x="142826" y="175823"/>
                  </a:lnTo>
                  <a:lnTo>
                    <a:pt x="150228" y="178620"/>
                  </a:lnTo>
                  <a:lnTo>
                    <a:pt x="165471" y="178608"/>
                  </a:lnTo>
                  <a:lnTo>
                    <a:pt x="186087" y="170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10618" y="2842694"/>
              <a:ext cx="16595" cy="357970"/>
            </a:xfrm>
            <a:custGeom>
              <a:avLst/>
              <a:gdLst/>
              <a:ahLst/>
              <a:cxnLst/>
              <a:rect l="0" t="0" r="0" b="0"/>
              <a:pathLst>
                <a:path w="16595" h="357970">
                  <a:moveTo>
                    <a:pt x="6066" y="0"/>
                  </a:moveTo>
                  <a:lnTo>
                    <a:pt x="0" y="35961"/>
                  </a:lnTo>
                  <a:lnTo>
                    <a:pt x="3748" y="88644"/>
                  </a:lnTo>
                  <a:lnTo>
                    <a:pt x="5379" y="147538"/>
                  </a:lnTo>
                  <a:lnTo>
                    <a:pt x="7032" y="202552"/>
                  </a:lnTo>
                  <a:lnTo>
                    <a:pt x="13241" y="255898"/>
                  </a:lnTo>
                  <a:lnTo>
                    <a:pt x="15600" y="306408"/>
                  </a:lnTo>
                  <a:lnTo>
                    <a:pt x="1659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11399" y="2979564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9391" y="11179"/>
                  </a:lnTo>
                  <a:lnTo>
                    <a:pt x="178305" y="16667"/>
                  </a:lnTo>
                  <a:lnTo>
                    <a:pt x="122698" y="20190"/>
                  </a:lnTo>
                  <a:lnTo>
                    <a:pt x="59418" y="292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39018" y="3073498"/>
              <a:ext cx="121502" cy="148405"/>
            </a:xfrm>
            <a:custGeom>
              <a:avLst/>
              <a:gdLst/>
              <a:ahLst/>
              <a:cxnLst/>
              <a:rect l="0" t="0" r="0" b="0"/>
              <a:pathLst>
                <a:path w="121502" h="148405">
                  <a:moveTo>
                    <a:pt x="98764" y="21880"/>
                  </a:moveTo>
                  <a:lnTo>
                    <a:pt x="93175" y="5112"/>
                  </a:lnTo>
                  <a:lnTo>
                    <a:pt x="88019" y="1343"/>
                  </a:lnTo>
                  <a:lnTo>
                    <a:pt x="81072" y="0"/>
                  </a:lnTo>
                  <a:lnTo>
                    <a:pt x="72932" y="274"/>
                  </a:lnTo>
                  <a:lnTo>
                    <a:pt x="57647" y="6818"/>
                  </a:lnTo>
                  <a:lnTo>
                    <a:pt x="28771" y="30083"/>
                  </a:lnTo>
                  <a:lnTo>
                    <a:pt x="13164" y="55896"/>
                  </a:lnTo>
                  <a:lnTo>
                    <a:pt x="1132" y="85771"/>
                  </a:lnTo>
                  <a:lnTo>
                    <a:pt x="0" y="106428"/>
                  </a:lnTo>
                  <a:lnTo>
                    <a:pt x="4566" y="126137"/>
                  </a:lnTo>
                  <a:lnTo>
                    <a:pt x="14394" y="142696"/>
                  </a:lnTo>
                  <a:lnTo>
                    <a:pt x="22630" y="146877"/>
                  </a:lnTo>
                  <a:lnTo>
                    <a:pt x="44260" y="148404"/>
                  </a:lnTo>
                  <a:lnTo>
                    <a:pt x="77155" y="142687"/>
                  </a:lnTo>
                  <a:lnTo>
                    <a:pt x="95399" y="130554"/>
                  </a:lnTo>
                  <a:lnTo>
                    <a:pt x="110137" y="113463"/>
                  </a:lnTo>
                  <a:lnTo>
                    <a:pt x="120586" y="94169"/>
                  </a:lnTo>
                  <a:lnTo>
                    <a:pt x="121501" y="84111"/>
                  </a:lnTo>
                  <a:lnTo>
                    <a:pt x="116278" y="63576"/>
                  </a:lnTo>
                  <a:lnTo>
                    <a:pt x="98764" y="32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19766" y="3042735"/>
              <a:ext cx="67408" cy="173989"/>
            </a:xfrm>
            <a:custGeom>
              <a:avLst/>
              <a:gdLst/>
              <a:ahLst/>
              <a:cxnLst/>
              <a:rect l="0" t="0" r="0" b="0"/>
              <a:pathLst>
                <a:path w="67408" h="173989">
                  <a:moveTo>
                    <a:pt x="2244" y="63171"/>
                  </a:moveTo>
                  <a:lnTo>
                    <a:pt x="7834" y="79939"/>
                  </a:lnTo>
                  <a:lnTo>
                    <a:pt x="50712" y="137419"/>
                  </a:lnTo>
                  <a:lnTo>
                    <a:pt x="66648" y="168619"/>
                  </a:lnTo>
                  <a:lnTo>
                    <a:pt x="67407" y="173244"/>
                  </a:lnTo>
                  <a:lnTo>
                    <a:pt x="65573" y="173988"/>
                  </a:lnTo>
                  <a:lnTo>
                    <a:pt x="62011" y="172144"/>
                  </a:lnTo>
                  <a:lnTo>
                    <a:pt x="54934" y="160736"/>
                  </a:lnTo>
                  <a:lnTo>
                    <a:pt x="22381" y="104608"/>
                  </a:lnTo>
                  <a:lnTo>
                    <a:pt x="633" y="63038"/>
                  </a:lnTo>
                  <a:lnTo>
                    <a:pt x="0" y="53723"/>
                  </a:lnTo>
                  <a:lnTo>
                    <a:pt x="5536" y="37136"/>
                  </a:lnTo>
                  <a:lnTo>
                    <a:pt x="27396" y="14643"/>
                  </a:lnTo>
                  <a:lnTo>
                    <a:pt x="43059" y="6508"/>
                  </a:lnTo>
                  <a:lnTo>
                    <a:pt x="654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95246" y="3021678"/>
              <a:ext cx="151580" cy="238217"/>
            </a:xfrm>
            <a:custGeom>
              <a:avLst/>
              <a:gdLst/>
              <a:ahLst/>
              <a:cxnLst/>
              <a:rect l="0" t="0" r="0" b="0"/>
              <a:pathLst>
                <a:path w="151580" h="238217">
                  <a:moveTo>
                    <a:pt x="100505" y="0"/>
                  </a:moveTo>
                  <a:lnTo>
                    <a:pt x="94916" y="16768"/>
                  </a:lnTo>
                  <a:lnTo>
                    <a:pt x="88591" y="22877"/>
                  </a:lnTo>
                  <a:lnTo>
                    <a:pt x="69084" y="32785"/>
                  </a:lnTo>
                  <a:lnTo>
                    <a:pt x="47936" y="34848"/>
                  </a:lnTo>
                  <a:lnTo>
                    <a:pt x="37383" y="33761"/>
                  </a:lnTo>
                  <a:lnTo>
                    <a:pt x="19419" y="38792"/>
                  </a:lnTo>
                  <a:lnTo>
                    <a:pt x="11352" y="43409"/>
                  </a:lnTo>
                  <a:lnTo>
                    <a:pt x="5975" y="51166"/>
                  </a:lnTo>
                  <a:lnTo>
                    <a:pt x="0" y="72264"/>
                  </a:lnTo>
                  <a:lnTo>
                    <a:pt x="1917" y="82101"/>
                  </a:lnTo>
                  <a:lnTo>
                    <a:pt x="13405" y="99271"/>
                  </a:lnTo>
                  <a:lnTo>
                    <a:pt x="39603" y="116501"/>
                  </a:lnTo>
                  <a:lnTo>
                    <a:pt x="100705" y="145722"/>
                  </a:lnTo>
                  <a:lnTo>
                    <a:pt x="149040" y="186164"/>
                  </a:lnTo>
                  <a:lnTo>
                    <a:pt x="151579" y="193130"/>
                  </a:lnTo>
                  <a:lnTo>
                    <a:pt x="150932" y="200113"/>
                  </a:lnTo>
                  <a:lnTo>
                    <a:pt x="143974" y="214112"/>
                  </a:lnTo>
                  <a:lnTo>
                    <a:pt x="133083" y="228132"/>
                  </a:lnTo>
                  <a:lnTo>
                    <a:pt x="111085" y="235923"/>
                  </a:lnTo>
                  <a:lnTo>
                    <a:pt x="84150" y="238216"/>
                  </a:lnTo>
                  <a:lnTo>
                    <a:pt x="49256" y="231760"/>
                  </a:lnTo>
                  <a:lnTo>
                    <a:pt x="574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80495" y="3737616"/>
            <a:ext cx="382884" cy="431670"/>
            <a:chOff x="680495" y="3737616"/>
            <a:chExt cx="382884" cy="431670"/>
          </a:xfrm>
        </p:grpSpPr>
        <p:sp>
          <p:nvSpPr>
            <p:cNvPr id="93" name="Freeform 92"/>
            <p:cNvSpPr/>
            <p:nvPr/>
          </p:nvSpPr>
          <p:spPr>
            <a:xfrm>
              <a:off x="878804" y="3737616"/>
              <a:ext cx="68761" cy="431670"/>
            </a:xfrm>
            <a:custGeom>
              <a:avLst/>
              <a:gdLst/>
              <a:ahLst/>
              <a:cxnLst/>
              <a:rect l="0" t="0" r="0" b="0"/>
              <a:pathLst>
                <a:path w="68761" h="431670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1371" y="127784"/>
                  </a:lnTo>
                  <a:lnTo>
                    <a:pt x="25240" y="182531"/>
                  </a:lnTo>
                  <a:lnTo>
                    <a:pt x="33040" y="223845"/>
                  </a:lnTo>
                  <a:lnTo>
                    <a:pt x="40406" y="269502"/>
                  </a:lnTo>
                  <a:lnTo>
                    <a:pt x="51131" y="330067"/>
                  </a:lnTo>
                  <a:lnTo>
                    <a:pt x="64065" y="392188"/>
                  </a:lnTo>
                  <a:lnTo>
                    <a:pt x="6876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0495" y="3790259"/>
              <a:ext cx="246013" cy="260368"/>
            </a:xfrm>
            <a:custGeom>
              <a:avLst/>
              <a:gdLst/>
              <a:ahLst/>
              <a:cxnLst/>
              <a:rect l="0" t="0" r="0" b="0"/>
              <a:pathLst>
                <a:path w="246013" h="260368">
                  <a:moveTo>
                    <a:pt x="246012" y="210570"/>
                  </a:moveTo>
                  <a:lnTo>
                    <a:pt x="234834" y="199391"/>
                  </a:lnTo>
                  <a:lnTo>
                    <a:pt x="228032" y="198438"/>
                  </a:lnTo>
                  <a:lnTo>
                    <a:pt x="171659" y="217602"/>
                  </a:lnTo>
                  <a:lnTo>
                    <a:pt x="109084" y="245883"/>
                  </a:lnTo>
                  <a:lnTo>
                    <a:pt x="76369" y="257557"/>
                  </a:lnTo>
                  <a:lnTo>
                    <a:pt x="38730" y="260367"/>
                  </a:lnTo>
                  <a:lnTo>
                    <a:pt x="15847" y="256878"/>
                  </a:lnTo>
                  <a:lnTo>
                    <a:pt x="8341" y="250801"/>
                  </a:lnTo>
                  <a:lnTo>
                    <a:pt x="0" y="231570"/>
                  </a:lnTo>
                  <a:lnTo>
                    <a:pt x="3052" y="172690"/>
                  </a:lnTo>
                  <a:lnTo>
                    <a:pt x="10507" y="123177"/>
                  </a:lnTo>
                  <a:lnTo>
                    <a:pt x="16739" y="67052"/>
                  </a:lnTo>
                  <a:lnTo>
                    <a:pt x="22492" y="32735"/>
                  </a:lnTo>
                  <a:lnTo>
                    <a:pt x="249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052849" y="414822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431875" y="3590217"/>
            <a:ext cx="4042812" cy="747525"/>
            <a:chOff x="1431875" y="3590217"/>
            <a:chExt cx="4042812" cy="747525"/>
          </a:xfrm>
        </p:grpSpPr>
        <p:sp>
          <p:nvSpPr>
            <p:cNvPr id="97" name="Freeform 96"/>
            <p:cNvSpPr/>
            <p:nvPr/>
          </p:nvSpPr>
          <p:spPr>
            <a:xfrm>
              <a:off x="1431875" y="3748147"/>
              <a:ext cx="315856" cy="463253"/>
            </a:xfrm>
            <a:custGeom>
              <a:avLst/>
              <a:gdLst/>
              <a:ahLst/>
              <a:cxnLst/>
              <a:rect l="0" t="0" r="0" b="0"/>
              <a:pathLst>
                <a:path w="315856" h="463253">
                  <a:moveTo>
                    <a:pt x="0" y="463252"/>
                  </a:moveTo>
                  <a:lnTo>
                    <a:pt x="0" y="404635"/>
                  </a:lnTo>
                  <a:lnTo>
                    <a:pt x="1170" y="349291"/>
                  </a:lnTo>
                  <a:lnTo>
                    <a:pt x="11453" y="289486"/>
                  </a:lnTo>
                  <a:lnTo>
                    <a:pt x="24749" y="226416"/>
                  </a:lnTo>
                  <a:lnTo>
                    <a:pt x="35149" y="172500"/>
                  </a:lnTo>
                  <a:lnTo>
                    <a:pt x="41908" y="111455"/>
                  </a:lnTo>
                  <a:lnTo>
                    <a:pt x="47092" y="86969"/>
                  </a:lnTo>
                  <a:lnTo>
                    <a:pt x="50112" y="83715"/>
                  </a:lnTo>
                  <a:lnTo>
                    <a:pt x="53295" y="86225"/>
                  </a:lnTo>
                  <a:lnTo>
                    <a:pt x="76876" y="141088"/>
                  </a:lnTo>
                  <a:lnTo>
                    <a:pt x="96814" y="188265"/>
                  </a:lnTo>
                  <a:lnTo>
                    <a:pt x="103147" y="194529"/>
                  </a:lnTo>
                  <a:lnTo>
                    <a:pt x="110879" y="197536"/>
                  </a:lnTo>
                  <a:lnTo>
                    <a:pt x="119543" y="198370"/>
                  </a:lnTo>
                  <a:lnTo>
                    <a:pt x="125319" y="193077"/>
                  </a:lnTo>
                  <a:lnTo>
                    <a:pt x="140939" y="132211"/>
                  </a:lnTo>
                  <a:lnTo>
                    <a:pt x="153359" y="75810"/>
                  </a:lnTo>
                  <a:lnTo>
                    <a:pt x="160145" y="15796"/>
                  </a:lnTo>
                  <a:lnTo>
                    <a:pt x="162915" y="3511"/>
                  </a:lnTo>
                  <a:lnTo>
                    <a:pt x="164762" y="0"/>
                  </a:lnTo>
                  <a:lnTo>
                    <a:pt x="165994" y="2339"/>
                  </a:lnTo>
                  <a:lnTo>
                    <a:pt x="169701" y="17416"/>
                  </a:lnTo>
                  <a:lnTo>
                    <a:pt x="188026" y="68342"/>
                  </a:lnTo>
                  <a:lnTo>
                    <a:pt x="202721" y="117344"/>
                  </a:lnTo>
                  <a:lnTo>
                    <a:pt x="223058" y="175125"/>
                  </a:lnTo>
                  <a:lnTo>
                    <a:pt x="245575" y="235975"/>
                  </a:lnTo>
                  <a:lnTo>
                    <a:pt x="265621" y="294269"/>
                  </a:lnTo>
                  <a:lnTo>
                    <a:pt x="297455" y="353001"/>
                  </a:lnTo>
                  <a:lnTo>
                    <a:pt x="315855" y="368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746127" y="3937658"/>
              <a:ext cx="156346" cy="182214"/>
            </a:xfrm>
            <a:custGeom>
              <a:avLst/>
              <a:gdLst/>
              <a:ahLst/>
              <a:cxnLst/>
              <a:rect l="0" t="0" r="0" b="0"/>
              <a:pathLst>
                <a:path w="156346" h="182214">
                  <a:moveTo>
                    <a:pt x="12132" y="10528"/>
                  </a:moveTo>
                  <a:lnTo>
                    <a:pt x="953" y="21706"/>
                  </a:lnTo>
                  <a:lnTo>
                    <a:pt x="0" y="27339"/>
                  </a:lnTo>
                  <a:lnTo>
                    <a:pt x="1704" y="33434"/>
                  </a:lnTo>
                  <a:lnTo>
                    <a:pt x="5180" y="39837"/>
                  </a:lnTo>
                  <a:lnTo>
                    <a:pt x="11928" y="92140"/>
                  </a:lnTo>
                  <a:lnTo>
                    <a:pt x="26433" y="152558"/>
                  </a:lnTo>
                  <a:lnTo>
                    <a:pt x="32194" y="164876"/>
                  </a:lnTo>
                  <a:lnTo>
                    <a:pt x="40714" y="173089"/>
                  </a:lnTo>
                  <a:lnTo>
                    <a:pt x="62660" y="182213"/>
                  </a:lnTo>
                  <a:lnTo>
                    <a:pt x="88011" y="180030"/>
                  </a:lnTo>
                  <a:lnTo>
                    <a:pt x="112536" y="171260"/>
                  </a:lnTo>
                  <a:lnTo>
                    <a:pt x="131235" y="159564"/>
                  </a:lnTo>
                  <a:lnTo>
                    <a:pt x="144225" y="143446"/>
                  </a:lnTo>
                  <a:lnTo>
                    <a:pt x="152728" y="123415"/>
                  </a:lnTo>
                  <a:lnTo>
                    <a:pt x="156345" y="87000"/>
                  </a:lnTo>
                  <a:lnTo>
                    <a:pt x="142565" y="23640"/>
                  </a:lnTo>
                  <a:lnTo>
                    <a:pt x="1384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52711" y="3716559"/>
              <a:ext cx="47704" cy="357970"/>
            </a:xfrm>
            <a:custGeom>
              <a:avLst/>
              <a:gdLst/>
              <a:ahLst/>
              <a:cxnLst/>
              <a:rect l="0" t="0" r="0" b="0"/>
              <a:pathLst>
                <a:path w="47704" h="35797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91015"/>
                  </a:lnTo>
                  <a:lnTo>
                    <a:pt x="19938" y="143821"/>
                  </a:lnTo>
                  <a:lnTo>
                    <a:pt x="24659" y="196512"/>
                  </a:lnTo>
                  <a:lnTo>
                    <a:pt x="33489" y="252247"/>
                  </a:lnTo>
                  <a:lnTo>
                    <a:pt x="39566" y="314036"/>
                  </a:lnTo>
                  <a:lnTo>
                    <a:pt x="4770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26756" y="3790259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24749" y="217019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84642" y="3906072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20450" y="2196"/>
                  </a:lnTo>
                  <a:lnTo>
                    <a:pt x="63437" y="60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95212" y="3958715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19" y="42691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74155" y="384290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21554" y="3859446"/>
              <a:ext cx="139620" cy="395713"/>
            </a:xfrm>
            <a:custGeom>
              <a:avLst/>
              <a:gdLst/>
              <a:ahLst/>
              <a:cxnLst/>
              <a:rect l="0" t="0" r="0" b="0"/>
              <a:pathLst>
                <a:path w="139620" h="395713">
                  <a:moveTo>
                    <a:pt x="0" y="141383"/>
                  </a:moveTo>
                  <a:lnTo>
                    <a:pt x="16789" y="203663"/>
                  </a:lnTo>
                  <a:lnTo>
                    <a:pt x="26453" y="257713"/>
                  </a:lnTo>
                  <a:lnTo>
                    <a:pt x="44610" y="319040"/>
                  </a:lnTo>
                  <a:lnTo>
                    <a:pt x="63037" y="381977"/>
                  </a:lnTo>
                  <a:lnTo>
                    <a:pt x="67791" y="395712"/>
                  </a:lnTo>
                  <a:lnTo>
                    <a:pt x="52091" y="337271"/>
                  </a:lnTo>
                  <a:lnTo>
                    <a:pt x="38496" y="278863"/>
                  </a:lnTo>
                  <a:lnTo>
                    <a:pt x="28044" y="228261"/>
                  </a:lnTo>
                  <a:lnTo>
                    <a:pt x="17538" y="176223"/>
                  </a:lnTo>
                  <a:lnTo>
                    <a:pt x="10743" y="114643"/>
                  </a:lnTo>
                  <a:lnTo>
                    <a:pt x="2469" y="57419"/>
                  </a:lnTo>
                  <a:lnTo>
                    <a:pt x="3851" y="18239"/>
                  </a:lnTo>
                  <a:lnTo>
                    <a:pt x="6077" y="6644"/>
                  </a:lnTo>
                  <a:lnTo>
                    <a:pt x="12240" y="1254"/>
                  </a:lnTo>
                  <a:lnTo>
                    <a:pt x="21028" y="0"/>
                  </a:lnTo>
                  <a:lnTo>
                    <a:pt x="40931" y="4847"/>
                  </a:lnTo>
                  <a:lnTo>
                    <a:pt x="66460" y="21899"/>
                  </a:lnTo>
                  <a:lnTo>
                    <a:pt x="110657" y="68586"/>
                  </a:lnTo>
                  <a:lnTo>
                    <a:pt x="131649" y="111145"/>
                  </a:lnTo>
                  <a:lnTo>
                    <a:pt x="139619" y="136523"/>
                  </a:lnTo>
                  <a:lnTo>
                    <a:pt x="138703" y="147502"/>
                  </a:lnTo>
                  <a:lnTo>
                    <a:pt x="128326" y="165939"/>
                  </a:lnTo>
                  <a:lnTo>
                    <a:pt x="112016" y="178813"/>
                  </a:lnTo>
                  <a:lnTo>
                    <a:pt x="102753" y="183883"/>
                  </a:lnTo>
                  <a:lnTo>
                    <a:pt x="79983" y="186398"/>
                  </a:lnTo>
                  <a:lnTo>
                    <a:pt x="42114" y="183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11067" y="3748145"/>
              <a:ext cx="52643" cy="326384"/>
            </a:xfrm>
            <a:custGeom>
              <a:avLst/>
              <a:gdLst/>
              <a:ahLst/>
              <a:cxnLst/>
              <a:rect l="0" t="0" r="0" b="0"/>
              <a:pathLst>
                <a:path w="52643" h="326384">
                  <a:moveTo>
                    <a:pt x="0" y="0"/>
                  </a:moveTo>
                  <a:lnTo>
                    <a:pt x="5589" y="58617"/>
                  </a:lnTo>
                  <a:lnTo>
                    <a:pt x="17958" y="121196"/>
                  </a:lnTo>
                  <a:lnTo>
                    <a:pt x="28198" y="171350"/>
                  </a:lnTo>
                  <a:lnTo>
                    <a:pt x="39018" y="233932"/>
                  </a:lnTo>
                  <a:lnTo>
                    <a:pt x="47092" y="296683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726880" y="3969243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49499" y="58563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90051" y="3948186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63171" y="0"/>
                  </a:moveTo>
                  <a:lnTo>
                    <a:pt x="51718" y="48931"/>
                  </a:lnTo>
                  <a:lnTo>
                    <a:pt x="41840" y="96777"/>
                  </a:lnTo>
                  <a:lnTo>
                    <a:pt x="33612" y="159757"/>
                  </a:lnTo>
                  <a:lnTo>
                    <a:pt x="23519" y="223072"/>
                  </a:lnTo>
                  <a:lnTo>
                    <a:pt x="14146" y="285483"/>
                  </a:lnTo>
                  <a:lnTo>
                    <a:pt x="8124" y="34282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201949" y="3631202"/>
              <a:ext cx="125057" cy="401812"/>
            </a:xfrm>
            <a:custGeom>
              <a:avLst/>
              <a:gdLst/>
              <a:ahLst/>
              <a:cxnLst/>
              <a:rect l="0" t="0" r="0" b="0"/>
              <a:pathLst>
                <a:path w="125057" h="401812">
                  <a:moveTo>
                    <a:pt x="93470" y="264342"/>
                  </a:moveTo>
                  <a:lnTo>
                    <a:pt x="78816" y="211314"/>
                  </a:lnTo>
                  <a:lnTo>
                    <a:pt x="72003" y="203253"/>
                  </a:lnTo>
                  <a:lnTo>
                    <a:pt x="51954" y="191178"/>
                  </a:lnTo>
                  <a:lnTo>
                    <a:pt x="42396" y="189829"/>
                  </a:lnTo>
                  <a:lnTo>
                    <a:pt x="25537" y="194570"/>
                  </a:lnTo>
                  <a:lnTo>
                    <a:pt x="13365" y="210715"/>
                  </a:lnTo>
                  <a:lnTo>
                    <a:pt x="5225" y="234658"/>
                  </a:lnTo>
                  <a:lnTo>
                    <a:pt x="0" y="294570"/>
                  </a:lnTo>
                  <a:lnTo>
                    <a:pt x="2214" y="334519"/>
                  </a:lnTo>
                  <a:lnTo>
                    <a:pt x="13443" y="379459"/>
                  </a:lnTo>
                  <a:lnTo>
                    <a:pt x="19062" y="387880"/>
                  </a:lnTo>
                  <a:lnTo>
                    <a:pt x="34664" y="400356"/>
                  </a:lnTo>
                  <a:lnTo>
                    <a:pt x="42567" y="401811"/>
                  </a:lnTo>
                  <a:lnTo>
                    <a:pt x="50176" y="400442"/>
                  </a:lnTo>
                  <a:lnTo>
                    <a:pt x="64870" y="392681"/>
                  </a:lnTo>
                  <a:lnTo>
                    <a:pt x="79199" y="381433"/>
                  </a:lnTo>
                  <a:lnTo>
                    <a:pt x="90247" y="362396"/>
                  </a:lnTo>
                  <a:lnTo>
                    <a:pt x="106871" y="312046"/>
                  </a:lnTo>
                  <a:lnTo>
                    <a:pt x="113015" y="249805"/>
                  </a:lnTo>
                  <a:lnTo>
                    <a:pt x="114228" y="188117"/>
                  </a:lnTo>
                  <a:lnTo>
                    <a:pt x="114439" y="137251"/>
                  </a:lnTo>
                  <a:lnTo>
                    <a:pt x="108921" y="78840"/>
                  </a:lnTo>
                  <a:lnTo>
                    <a:pt x="96565" y="26272"/>
                  </a:lnTo>
                  <a:lnTo>
                    <a:pt x="89777" y="2945"/>
                  </a:lnTo>
                  <a:lnTo>
                    <a:pt x="86328" y="0"/>
                  </a:lnTo>
                  <a:lnTo>
                    <a:pt x="82860" y="2716"/>
                  </a:lnTo>
                  <a:lnTo>
                    <a:pt x="79378" y="9206"/>
                  </a:lnTo>
                  <a:lnTo>
                    <a:pt x="74477" y="40697"/>
                  </a:lnTo>
                  <a:lnTo>
                    <a:pt x="80056" y="101665"/>
                  </a:lnTo>
                  <a:lnTo>
                    <a:pt x="84427" y="152710"/>
                  </a:lnTo>
                  <a:lnTo>
                    <a:pt x="98330" y="203710"/>
                  </a:lnTo>
                  <a:lnTo>
                    <a:pt x="114101" y="260337"/>
                  </a:lnTo>
                  <a:lnTo>
                    <a:pt x="125056" y="295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358590" y="3808865"/>
              <a:ext cx="136627" cy="139687"/>
            </a:xfrm>
            <a:custGeom>
              <a:avLst/>
              <a:gdLst/>
              <a:ahLst/>
              <a:cxnLst/>
              <a:rect l="0" t="0" r="0" b="0"/>
              <a:pathLst>
                <a:path w="136627" h="139687">
                  <a:moveTo>
                    <a:pt x="0" y="97207"/>
                  </a:moveTo>
                  <a:lnTo>
                    <a:pt x="11179" y="80440"/>
                  </a:lnTo>
                  <a:lnTo>
                    <a:pt x="17981" y="76670"/>
                  </a:lnTo>
                  <a:lnTo>
                    <a:pt x="75524" y="67636"/>
                  </a:lnTo>
                  <a:lnTo>
                    <a:pt x="111545" y="56990"/>
                  </a:lnTo>
                  <a:lnTo>
                    <a:pt x="129904" y="45798"/>
                  </a:lnTo>
                  <a:lnTo>
                    <a:pt x="134566" y="38368"/>
                  </a:lnTo>
                  <a:lnTo>
                    <a:pt x="136626" y="20753"/>
                  </a:lnTo>
                  <a:lnTo>
                    <a:pt x="133198" y="13483"/>
                  </a:lnTo>
                  <a:lnTo>
                    <a:pt x="120031" y="2284"/>
                  </a:lnTo>
                  <a:lnTo>
                    <a:pt x="111606" y="0"/>
                  </a:lnTo>
                  <a:lnTo>
                    <a:pt x="92886" y="582"/>
                  </a:lnTo>
                  <a:lnTo>
                    <a:pt x="62617" y="13075"/>
                  </a:lnTo>
                  <a:lnTo>
                    <a:pt x="37011" y="37184"/>
                  </a:lnTo>
                  <a:lnTo>
                    <a:pt x="28148" y="62732"/>
                  </a:lnTo>
                  <a:lnTo>
                    <a:pt x="26548" y="90074"/>
                  </a:lnTo>
                  <a:lnTo>
                    <a:pt x="33636" y="110024"/>
                  </a:lnTo>
                  <a:lnTo>
                    <a:pt x="56370" y="134410"/>
                  </a:lnTo>
                  <a:lnTo>
                    <a:pt x="66826" y="138387"/>
                  </a:lnTo>
                  <a:lnTo>
                    <a:pt x="90922" y="139686"/>
                  </a:lnTo>
                  <a:lnTo>
                    <a:pt x="107870" y="136363"/>
                  </a:lnTo>
                  <a:lnTo>
                    <a:pt x="126342" y="128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59453" y="3795723"/>
              <a:ext cx="149815" cy="173521"/>
            </a:xfrm>
            <a:custGeom>
              <a:avLst/>
              <a:gdLst/>
              <a:ahLst/>
              <a:cxnLst/>
              <a:rect l="0" t="0" r="0" b="0"/>
              <a:pathLst>
                <a:path w="149815" h="173521">
                  <a:moveTo>
                    <a:pt x="9707" y="36650"/>
                  </a:moveTo>
                  <a:lnTo>
                    <a:pt x="4118" y="53417"/>
                  </a:lnTo>
                  <a:lnTo>
                    <a:pt x="4494" y="71008"/>
                  </a:lnTo>
                  <a:lnTo>
                    <a:pt x="16257" y="122413"/>
                  </a:lnTo>
                  <a:lnTo>
                    <a:pt x="18467" y="147686"/>
                  </a:lnTo>
                  <a:lnTo>
                    <a:pt x="16717" y="152788"/>
                  </a:lnTo>
                  <a:lnTo>
                    <a:pt x="13211" y="152680"/>
                  </a:lnTo>
                  <a:lnTo>
                    <a:pt x="8533" y="149098"/>
                  </a:lnTo>
                  <a:lnTo>
                    <a:pt x="3336" y="132640"/>
                  </a:lnTo>
                  <a:lnTo>
                    <a:pt x="0" y="78357"/>
                  </a:lnTo>
                  <a:lnTo>
                    <a:pt x="5011" y="39649"/>
                  </a:lnTo>
                  <a:lnTo>
                    <a:pt x="19494" y="5953"/>
                  </a:lnTo>
                  <a:lnTo>
                    <a:pt x="26761" y="977"/>
                  </a:lnTo>
                  <a:lnTo>
                    <a:pt x="35114" y="0"/>
                  </a:lnTo>
                  <a:lnTo>
                    <a:pt x="66758" y="9803"/>
                  </a:lnTo>
                  <a:lnTo>
                    <a:pt x="90045" y="22378"/>
                  </a:lnTo>
                  <a:lnTo>
                    <a:pt x="116309" y="50358"/>
                  </a:lnTo>
                  <a:lnTo>
                    <a:pt x="147719" y="109151"/>
                  </a:lnTo>
                  <a:lnTo>
                    <a:pt x="149814" y="133993"/>
                  </a:lnTo>
                  <a:lnTo>
                    <a:pt x="146578" y="173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42610" y="3790259"/>
              <a:ext cx="166735" cy="175606"/>
            </a:xfrm>
            <a:custGeom>
              <a:avLst/>
              <a:gdLst/>
              <a:ahLst/>
              <a:cxnLst/>
              <a:rect l="0" t="0" r="0" b="0"/>
              <a:pathLst>
                <a:path w="166735" h="175606">
                  <a:moveTo>
                    <a:pt x="79234" y="42114"/>
                  </a:moveTo>
                  <a:lnTo>
                    <a:pt x="73645" y="25346"/>
                  </a:lnTo>
                  <a:lnTo>
                    <a:pt x="61542" y="13994"/>
                  </a:lnTo>
                  <a:lnTo>
                    <a:pt x="53402" y="9330"/>
                  </a:lnTo>
                  <a:lnTo>
                    <a:pt x="45635" y="8559"/>
                  </a:lnTo>
                  <a:lnTo>
                    <a:pt x="30766" y="13942"/>
                  </a:lnTo>
                  <a:lnTo>
                    <a:pt x="9241" y="35717"/>
                  </a:lnTo>
                  <a:lnTo>
                    <a:pt x="1333" y="60717"/>
                  </a:lnTo>
                  <a:lnTo>
                    <a:pt x="0" y="101438"/>
                  </a:lnTo>
                  <a:lnTo>
                    <a:pt x="10031" y="146639"/>
                  </a:lnTo>
                  <a:lnTo>
                    <a:pt x="15551" y="155081"/>
                  </a:lnTo>
                  <a:lnTo>
                    <a:pt x="31043" y="167581"/>
                  </a:lnTo>
                  <a:lnTo>
                    <a:pt x="65085" y="175605"/>
                  </a:lnTo>
                  <a:lnTo>
                    <a:pt x="88154" y="171243"/>
                  </a:lnTo>
                  <a:lnTo>
                    <a:pt x="117752" y="155634"/>
                  </a:lnTo>
                  <a:lnTo>
                    <a:pt x="148714" y="129398"/>
                  </a:lnTo>
                  <a:lnTo>
                    <a:pt x="164681" y="103071"/>
                  </a:lnTo>
                  <a:lnTo>
                    <a:pt x="166734" y="80124"/>
                  </a:lnTo>
                  <a:lnTo>
                    <a:pt x="162576" y="55498"/>
                  </a:lnTo>
                  <a:lnTo>
                    <a:pt x="1424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37658" y="3800787"/>
              <a:ext cx="252685" cy="182437"/>
            </a:xfrm>
            <a:custGeom>
              <a:avLst/>
              <a:gdLst/>
              <a:ahLst/>
              <a:cxnLst/>
              <a:rect l="0" t="0" r="0" b="0"/>
              <a:pathLst>
                <a:path w="252685" h="182437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19786" y="68657"/>
                  </a:lnTo>
                  <a:lnTo>
                    <a:pt x="38437" y="125678"/>
                  </a:lnTo>
                  <a:lnTo>
                    <a:pt x="56130" y="178897"/>
                  </a:lnTo>
                  <a:lnTo>
                    <a:pt x="56137" y="182436"/>
                  </a:lnTo>
                  <a:lnTo>
                    <a:pt x="53802" y="181285"/>
                  </a:lnTo>
                  <a:lnTo>
                    <a:pt x="49906" y="177009"/>
                  </a:lnTo>
                  <a:lnTo>
                    <a:pt x="44422" y="143045"/>
                  </a:lnTo>
                  <a:lnTo>
                    <a:pt x="43740" y="87571"/>
                  </a:lnTo>
                  <a:lnTo>
                    <a:pt x="47906" y="59587"/>
                  </a:lnTo>
                  <a:lnTo>
                    <a:pt x="52994" y="51423"/>
                  </a:lnTo>
                  <a:lnTo>
                    <a:pt x="59896" y="47150"/>
                  </a:lnTo>
                  <a:lnTo>
                    <a:pt x="68006" y="45472"/>
                  </a:lnTo>
                  <a:lnTo>
                    <a:pt x="75753" y="46692"/>
                  </a:lnTo>
                  <a:lnTo>
                    <a:pt x="90600" y="54288"/>
                  </a:lnTo>
                  <a:lnTo>
                    <a:pt x="112112" y="71717"/>
                  </a:lnTo>
                  <a:lnTo>
                    <a:pt x="127715" y="97289"/>
                  </a:lnTo>
                  <a:lnTo>
                    <a:pt x="130766" y="98785"/>
                  </a:lnTo>
                  <a:lnTo>
                    <a:pt x="132801" y="95102"/>
                  </a:lnTo>
                  <a:lnTo>
                    <a:pt x="138674" y="45236"/>
                  </a:lnTo>
                  <a:lnTo>
                    <a:pt x="147810" y="27514"/>
                  </a:lnTo>
                  <a:lnTo>
                    <a:pt x="154692" y="24192"/>
                  </a:lnTo>
                  <a:lnTo>
                    <a:pt x="162790" y="24317"/>
                  </a:lnTo>
                  <a:lnTo>
                    <a:pt x="179975" y="30695"/>
                  </a:lnTo>
                  <a:lnTo>
                    <a:pt x="217257" y="60469"/>
                  </a:lnTo>
                  <a:lnTo>
                    <a:pt x="241187" y="96957"/>
                  </a:lnTo>
                  <a:lnTo>
                    <a:pt x="25268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42984" y="385343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8334" y="37478"/>
                  </a:lnTo>
                  <a:lnTo>
                    <a:pt x="12998" y="69206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21927" y="375867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37741" y="3765393"/>
              <a:ext cx="189513" cy="164208"/>
            </a:xfrm>
            <a:custGeom>
              <a:avLst/>
              <a:gdLst/>
              <a:ahLst/>
              <a:cxnLst/>
              <a:rect l="0" t="0" r="0" b="0"/>
              <a:pathLst>
                <a:path w="189513" h="164208">
                  <a:moveTo>
                    <a:pt x="0" y="24866"/>
                  </a:moveTo>
                  <a:lnTo>
                    <a:pt x="5589" y="86958"/>
                  </a:lnTo>
                  <a:lnTo>
                    <a:pt x="29664" y="148870"/>
                  </a:lnTo>
                  <a:lnTo>
                    <a:pt x="35411" y="164207"/>
                  </a:lnTo>
                  <a:lnTo>
                    <a:pt x="33245" y="113123"/>
                  </a:lnTo>
                  <a:lnTo>
                    <a:pt x="40715" y="51393"/>
                  </a:lnTo>
                  <a:lnTo>
                    <a:pt x="47289" y="15958"/>
                  </a:lnTo>
                  <a:lnTo>
                    <a:pt x="53752" y="8399"/>
                  </a:lnTo>
                  <a:lnTo>
                    <a:pt x="73413" y="0"/>
                  </a:lnTo>
                  <a:lnTo>
                    <a:pt x="82867" y="99"/>
                  </a:lnTo>
                  <a:lnTo>
                    <a:pt x="99611" y="6450"/>
                  </a:lnTo>
                  <a:lnTo>
                    <a:pt x="122191" y="23179"/>
                  </a:lnTo>
                  <a:lnTo>
                    <a:pt x="143699" y="48542"/>
                  </a:lnTo>
                  <a:lnTo>
                    <a:pt x="170626" y="104124"/>
                  </a:lnTo>
                  <a:lnTo>
                    <a:pt x="189512" y="1301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581369" y="3800028"/>
              <a:ext cx="177512" cy="169098"/>
            </a:xfrm>
            <a:custGeom>
              <a:avLst/>
              <a:gdLst/>
              <a:ahLst/>
              <a:cxnLst/>
              <a:rect l="0" t="0" r="0" b="0"/>
              <a:pathLst>
                <a:path w="177512" h="169098">
                  <a:moveTo>
                    <a:pt x="82755" y="63930"/>
                  </a:moveTo>
                  <a:lnTo>
                    <a:pt x="93933" y="47163"/>
                  </a:lnTo>
                  <a:lnTo>
                    <a:pt x="94887" y="39884"/>
                  </a:lnTo>
                  <a:lnTo>
                    <a:pt x="89707" y="25557"/>
                  </a:lnTo>
                  <a:lnTo>
                    <a:pt x="73636" y="4337"/>
                  </a:lnTo>
                  <a:lnTo>
                    <a:pt x="64978" y="805"/>
                  </a:lnTo>
                  <a:lnTo>
                    <a:pt x="42878" y="0"/>
                  </a:lnTo>
                  <a:lnTo>
                    <a:pt x="32774" y="3762"/>
                  </a:lnTo>
                  <a:lnTo>
                    <a:pt x="15308" y="17302"/>
                  </a:lnTo>
                  <a:lnTo>
                    <a:pt x="5985" y="38137"/>
                  </a:lnTo>
                  <a:lnTo>
                    <a:pt x="0" y="95230"/>
                  </a:lnTo>
                  <a:lnTo>
                    <a:pt x="4553" y="134426"/>
                  </a:lnTo>
                  <a:lnTo>
                    <a:pt x="13293" y="154143"/>
                  </a:lnTo>
                  <a:lnTo>
                    <a:pt x="18900" y="162677"/>
                  </a:lnTo>
                  <a:lnTo>
                    <a:pt x="27317" y="167196"/>
                  </a:lnTo>
                  <a:lnTo>
                    <a:pt x="49147" y="169097"/>
                  </a:lnTo>
                  <a:lnTo>
                    <a:pt x="58010" y="165627"/>
                  </a:lnTo>
                  <a:lnTo>
                    <a:pt x="70978" y="152413"/>
                  </a:lnTo>
                  <a:lnTo>
                    <a:pt x="96070" y="114164"/>
                  </a:lnTo>
                  <a:lnTo>
                    <a:pt x="105440" y="89376"/>
                  </a:lnTo>
                  <a:lnTo>
                    <a:pt x="107265" y="65880"/>
                  </a:lnTo>
                  <a:lnTo>
                    <a:pt x="106516" y="50759"/>
                  </a:lnTo>
                  <a:lnTo>
                    <a:pt x="107955" y="51640"/>
                  </a:lnTo>
                  <a:lnTo>
                    <a:pt x="134210" y="110649"/>
                  </a:lnTo>
                  <a:lnTo>
                    <a:pt x="150078" y="122909"/>
                  </a:lnTo>
                  <a:lnTo>
                    <a:pt x="177511" y="137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758880" y="3590217"/>
              <a:ext cx="63173" cy="347442"/>
            </a:xfrm>
            <a:custGeom>
              <a:avLst/>
              <a:gdLst/>
              <a:ahLst/>
              <a:cxnLst/>
              <a:rect l="0" t="0" r="0" b="0"/>
              <a:pathLst>
                <a:path w="63173" h="347442">
                  <a:moveTo>
                    <a:pt x="0" y="0"/>
                  </a:moveTo>
                  <a:lnTo>
                    <a:pt x="3120" y="54145"/>
                  </a:lnTo>
                  <a:lnTo>
                    <a:pt x="14655" y="103502"/>
                  </a:lnTo>
                  <a:lnTo>
                    <a:pt x="24750" y="153110"/>
                  </a:lnTo>
                  <a:lnTo>
                    <a:pt x="35149" y="212262"/>
                  </a:lnTo>
                  <a:lnTo>
                    <a:pt x="45640" y="263064"/>
                  </a:lnTo>
                  <a:lnTo>
                    <a:pt x="60054" y="321858"/>
                  </a:lnTo>
                  <a:lnTo>
                    <a:pt x="6317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85181" y="3727088"/>
              <a:ext cx="200043" cy="5215"/>
            </a:xfrm>
            <a:custGeom>
              <a:avLst/>
              <a:gdLst/>
              <a:ahLst/>
              <a:cxnLst/>
              <a:rect l="0" t="0" r="0" b="0"/>
              <a:pathLst>
                <a:path w="200043" h="5215">
                  <a:moveTo>
                    <a:pt x="200042" y="0"/>
                  </a:moveTo>
                  <a:lnTo>
                    <a:pt x="142777" y="0"/>
                  </a:lnTo>
                  <a:lnTo>
                    <a:pt x="93387" y="3119"/>
                  </a:lnTo>
                  <a:lnTo>
                    <a:pt x="47947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898579" y="3737616"/>
              <a:ext cx="147849" cy="201673"/>
            </a:xfrm>
            <a:custGeom>
              <a:avLst/>
              <a:gdLst/>
              <a:ahLst/>
              <a:cxnLst/>
              <a:rect l="0" t="0" r="0" b="0"/>
              <a:pathLst>
                <a:path w="147849" h="201673">
                  <a:moveTo>
                    <a:pt x="81400" y="0"/>
                  </a:moveTo>
                  <a:lnTo>
                    <a:pt x="62249" y="16811"/>
                  </a:lnTo>
                  <a:lnTo>
                    <a:pt x="32182" y="37086"/>
                  </a:lnTo>
                  <a:lnTo>
                    <a:pt x="14304" y="64801"/>
                  </a:lnTo>
                  <a:lnTo>
                    <a:pt x="2768" y="96410"/>
                  </a:lnTo>
                  <a:lnTo>
                    <a:pt x="0" y="133721"/>
                  </a:lnTo>
                  <a:lnTo>
                    <a:pt x="3498" y="156528"/>
                  </a:lnTo>
                  <a:lnTo>
                    <a:pt x="12072" y="175243"/>
                  </a:lnTo>
                  <a:lnTo>
                    <a:pt x="17634" y="183509"/>
                  </a:lnTo>
                  <a:lnTo>
                    <a:pt x="36292" y="195813"/>
                  </a:lnTo>
                  <a:lnTo>
                    <a:pt x="47818" y="200732"/>
                  </a:lnTo>
                  <a:lnTo>
                    <a:pt x="59012" y="201672"/>
                  </a:lnTo>
                  <a:lnTo>
                    <a:pt x="80809" y="196477"/>
                  </a:lnTo>
                  <a:lnTo>
                    <a:pt x="107221" y="180398"/>
                  </a:lnTo>
                  <a:lnTo>
                    <a:pt x="129865" y="160816"/>
                  </a:lnTo>
                  <a:lnTo>
                    <a:pt x="145803" y="129018"/>
                  </a:lnTo>
                  <a:lnTo>
                    <a:pt x="147848" y="106474"/>
                  </a:lnTo>
                  <a:lnTo>
                    <a:pt x="143688" y="83587"/>
                  </a:lnTo>
                  <a:lnTo>
                    <a:pt x="12351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74735" y="3746520"/>
              <a:ext cx="94758" cy="178345"/>
            </a:xfrm>
            <a:custGeom>
              <a:avLst/>
              <a:gdLst/>
              <a:ahLst/>
              <a:cxnLst/>
              <a:rect l="0" t="0" r="0" b="0"/>
              <a:pathLst>
                <a:path w="94758" h="178345">
                  <a:moveTo>
                    <a:pt x="0" y="12153"/>
                  </a:moveTo>
                  <a:lnTo>
                    <a:pt x="0" y="34510"/>
                  </a:lnTo>
                  <a:lnTo>
                    <a:pt x="11179" y="65181"/>
                  </a:lnTo>
                  <a:lnTo>
                    <a:pt x="49499" y="122411"/>
                  </a:lnTo>
                  <a:lnTo>
                    <a:pt x="84056" y="178344"/>
                  </a:lnTo>
                  <a:lnTo>
                    <a:pt x="82943" y="177929"/>
                  </a:lnTo>
                  <a:lnTo>
                    <a:pt x="70200" y="163047"/>
                  </a:lnTo>
                  <a:lnTo>
                    <a:pt x="50522" y="126577"/>
                  </a:lnTo>
                  <a:lnTo>
                    <a:pt x="31769" y="72022"/>
                  </a:lnTo>
                  <a:lnTo>
                    <a:pt x="26988" y="46950"/>
                  </a:lnTo>
                  <a:lnTo>
                    <a:pt x="28762" y="24109"/>
                  </a:lnTo>
                  <a:lnTo>
                    <a:pt x="33213" y="15444"/>
                  </a:lnTo>
                  <a:lnTo>
                    <a:pt x="47517" y="2698"/>
                  </a:lnTo>
                  <a:lnTo>
                    <a:pt x="56245" y="0"/>
                  </a:lnTo>
                  <a:lnTo>
                    <a:pt x="94757" y="1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296159" y="3757070"/>
              <a:ext cx="178528" cy="180589"/>
            </a:xfrm>
            <a:custGeom>
              <a:avLst/>
              <a:gdLst/>
              <a:ahLst/>
              <a:cxnLst/>
              <a:rect l="0" t="0" r="0" b="0"/>
              <a:pathLst>
                <a:path w="178528" h="180589">
                  <a:moveTo>
                    <a:pt x="94431" y="12132"/>
                  </a:moveTo>
                  <a:lnTo>
                    <a:pt x="77664" y="953"/>
                  </a:lnTo>
                  <a:lnTo>
                    <a:pt x="69215" y="0"/>
                  </a:lnTo>
                  <a:lnTo>
                    <a:pt x="50469" y="5180"/>
                  </a:lnTo>
                  <a:lnTo>
                    <a:pt x="20184" y="21250"/>
                  </a:lnTo>
                  <a:lnTo>
                    <a:pt x="5670" y="37242"/>
                  </a:lnTo>
                  <a:lnTo>
                    <a:pt x="163" y="46419"/>
                  </a:lnTo>
                  <a:lnTo>
                    <a:pt x="0" y="54877"/>
                  </a:lnTo>
                  <a:lnTo>
                    <a:pt x="3401" y="62856"/>
                  </a:lnTo>
                  <a:lnTo>
                    <a:pt x="9178" y="70514"/>
                  </a:lnTo>
                  <a:lnTo>
                    <a:pt x="28075" y="79024"/>
                  </a:lnTo>
                  <a:lnTo>
                    <a:pt x="78335" y="84487"/>
                  </a:lnTo>
                  <a:lnTo>
                    <a:pt x="125017" y="85433"/>
                  </a:lnTo>
                  <a:lnTo>
                    <a:pt x="149359" y="95013"/>
                  </a:lnTo>
                  <a:lnTo>
                    <a:pt x="166807" y="110969"/>
                  </a:lnTo>
                  <a:lnTo>
                    <a:pt x="178461" y="129759"/>
                  </a:lnTo>
                  <a:lnTo>
                    <a:pt x="178527" y="137343"/>
                  </a:lnTo>
                  <a:lnTo>
                    <a:pt x="175062" y="143569"/>
                  </a:lnTo>
                  <a:lnTo>
                    <a:pt x="161852" y="153607"/>
                  </a:lnTo>
                  <a:lnTo>
                    <a:pt x="144284" y="161967"/>
                  </a:lnTo>
                  <a:lnTo>
                    <a:pt x="91107" y="169631"/>
                  </a:lnTo>
                  <a:lnTo>
                    <a:pt x="52318" y="180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849983" y="4558839"/>
            <a:ext cx="1982183" cy="768581"/>
            <a:chOff x="849983" y="4558839"/>
            <a:chExt cx="1982183" cy="768581"/>
          </a:xfrm>
        </p:grpSpPr>
        <p:sp>
          <p:nvSpPr>
            <p:cNvPr id="123" name="Freeform 122"/>
            <p:cNvSpPr/>
            <p:nvPr/>
          </p:nvSpPr>
          <p:spPr>
            <a:xfrm>
              <a:off x="849983" y="4597649"/>
              <a:ext cx="268227" cy="487616"/>
            </a:xfrm>
            <a:custGeom>
              <a:avLst/>
              <a:gdLst/>
              <a:ahLst/>
              <a:cxnLst/>
              <a:rect l="0" t="0" r="0" b="0"/>
              <a:pathLst>
                <a:path w="268227" h="487616">
                  <a:moveTo>
                    <a:pt x="234452" y="3304"/>
                  </a:moveTo>
                  <a:lnTo>
                    <a:pt x="228863" y="20072"/>
                  </a:lnTo>
                  <a:lnTo>
                    <a:pt x="222537" y="26181"/>
                  </a:lnTo>
                  <a:lnTo>
                    <a:pt x="203030" y="36088"/>
                  </a:lnTo>
                  <a:lnTo>
                    <a:pt x="181882" y="38152"/>
                  </a:lnTo>
                  <a:lnTo>
                    <a:pt x="159615" y="34000"/>
                  </a:lnTo>
                  <a:lnTo>
                    <a:pt x="107192" y="15390"/>
                  </a:lnTo>
                  <a:lnTo>
                    <a:pt x="51776" y="102"/>
                  </a:lnTo>
                  <a:lnTo>
                    <a:pt x="40139" y="0"/>
                  </a:lnTo>
                  <a:lnTo>
                    <a:pt x="20969" y="6125"/>
                  </a:lnTo>
                  <a:lnTo>
                    <a:pt x="7769" y="19766"/>
                  </a:lnTo>
                  <a:lnTo>
                    <a:pt x="2612" y="28316"/>
                  </a:lnTo>
                  <a:lnTo>
                    <a:pt x="0" y="47176"/>
                  </a:lnTo>
                  <a:lnTo>
                    <a:pt x="10858" y="106697"/>
                  </a:lnTo>
                  <a:lnTo>
                    <a:pt x="20963" y="161551"/>
                  </a:lnTo>
                  <a:lnTo>
                    <a:pt x="30733" y="224228"/>
                  </a:lnTo>
                  <a:lnTo>
                    <a:pt x="32151" y="262825"/>
                  </a:lnTo>
                  <a:lnTo>
                    <a:pt x="28337" y="285933"/>
                  </a:lnTo>
                  <a:lnTo>
                    <a:pt x="29192" y="289989"/>
                  </a:lnTo>
                  <a:lnTo>
                    <a:pt x="32101" y="289184"/>
                  </a:lnTo>
                  <a:lnTo>
                    <a:pt x="73496" y="242858"/>
                  </a:lnTo>
                  <a:lnTo>
                    <a:pt x="82694" y="237876"/>
                  </a:lnTo>
                  <a:lnTo>
                    <a:pt x="105393" y="235460"/>
                  </a:lnTo>
                  <a:lnTo>
                    <a:pt x="160394" y="246453"/>
                  </a:lnTo>
                  <a:lnTo>
                    <a:pt x="202796" y="265283"/>
                  </a:lnTo>
                  <a:lnTo>
                    <a:pt x="236561" y="292702"/>
                  </a:lnTo>
                  <a:lnTo>
                    <a:pt x="251377" y="310910"/>
                  </a:lnTo>
                  <a:lnTo>
                    <a:pt x="267283" y="352070"/>
                  </a:lnTo>
                  <a:lnTo>
                    <a:pt x="268226" y="401310"/>
                  </a:lnTo>
                  <a:lnTo>
                    <a:pt x="260771" y="426250"/>
                  </a:lnTo>
                  <a:lnTo>
                    <a:pt x="248489" y="445134"/>
                  </a:lnTo>
                  <a:lnTo>
                    <a:pt x="221843" y="467749"/>
                  </a:lnTo>
                  <a:lnTo>
                    <a:pt x="201942" y="478006"/>
                  </a:lnTo>
                  <a:lnTo>
                    <a:pt x="178279" y="480225"/>
                  </a:lnTo>
                  <a:lnTo>
                    <a:pt x="141769" y="481136"/>
                  </a:lnTo>
                  <a:lnTo>
                    <a:pt x="108110" y="487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221305" y="5032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419384" y="4664124"/>
              <a:ext cx="256724" cy="309635"/>
            </a:xfrm>
            <a:custGeom>
              <a:avLst/>
              <a:gdLst/>
              <a:ahLst/>
              <a:cxnLst/>
              <a:rect l="0" t="0" r="0" b="0"/>
              <a:pathLst>
                <a:path w="256724" h="309635">
                  <a:moveTo>
                    <a:pt x="170419" y="0"/>
                  </a:moveTo>
                  <a:lnTo>
                    <a:pt x="159240" y="11178"/>
                  </a:lnTo>
                  <a:lnTo>
                    <a:pt x="153608" y="12132"/>
                  </a:lnTo>
                  <a:lnTo>
                    <a:pt x="147513" y="10427"/>
                  </a:lnTo>
                  <a:lnTo>
                    <a:pt x="141110" y="6952"/>
                  </a:lnTo>
                  <a:lnTo>
                    <a:pt x="104153" y="2060"/>
                  </a:lnTo>
                  <a:lnTo>
                    <a:pt x="67336" y="6200"/>
                  </a:lnTo>
                  <a:lnTo>
                    <a:pt x="48175" y="14844"/>
                  </a:lnTo>
                  <a:lnTo>
                    <a:pt x="31860" y="27654"/>
                  </a:lnTo>
                  <a:lnTo>
                    <a:pt x="10691" y="54597"/>
                  </a:lnTo>
                  <a:lnTo>
                    <a:pt x="773" y="74568"/>
                  </a:lnTo>
                  <a:lnTo>
                    <a:pt x="0" y="84807"/>
                  </a:lnTo>
                  <a:lnTo>
                    <a:pt x="5380" y="105543"/>
                  </a:lnTo>
                  <a:lnTo>
                    <a:pt x="21562" y="131358"/>
                  </a:lnTo>
                  <a:lnTo>
                    <a:pt x="40700" y="140269"/>
                  </a:lnTo>
                  <a:lnTo>
                    <a:pt x="91113" y="151580"/>
                  </a:lnTo>
                  <a:lnTo>
                    <a:pt x="144961" y="150608"/>
                  </a:lnTo>
                  <a:lnTo>
                    <a:pt x="168463" y="153895"/>
                  </a:lnTo>
                  <a:lnTo>
                    <a:pt x="187487" y="162374"/>
                  </a:lnTo>
                  <a:lnTo>
                    <a:pt x="218764" y="186882"/>
                  </a:lnTo>
                  <a:lnTo>
                    <a:pt x="246302" y="222658"/>
                  </a:lnTo>
                  <a:lnTo>
                    <a:pt x="256007" y="242848"/>
                  </a:lnTo>
                  <a:lnTo>
                    <a:pt x="256723" y="251976"/>
                  </a:lnTo>
                  <a:lnTo>
                    <a:pt x="251280" y="268357"/>
                  </a:lnTo>
                  <a:lnTo>
                    <a:pt x="229473" y="290733"/>
                  </a:lnTo>
                  <a:lnTo>
                    <a:pt x="207583" y="298840"/>
                  </a:lnTo>
                  <a:lnTo>
                    <a:pt x="160992" y="309634"/>
                  </a:lnTo>
                  <a:lnTo>
                    <a:pt x="151266" y="308198"/>
                  </a:lnTo>
                  <a:lnTo>
                    <a:pt x="117776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737202" y="4832580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5589" y="58617"/>
                  </a:lnTo>
                  <a:lnTo>
                    <a:pt x="21330" y="112094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726673" y="4706238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831958" y="4789874"/>
              <a:ext cx="242157" cy="172237"/>
            </a:xfrm>
            <a:custGeom>
              <a:avLst/>
              <a:gdLst/>
              <a:ahLst/>
              <a:cxnLst/>
              <a:rect l="0" t="0" r="0" b="0"/>
              <a:pathLst>
                <a:path w="242157" h="172237">
                  <a:moveTo>
                    <a:pt x="0" y="95349"/>
                  </a:moveTo>
                  <a:lnTo>
                    <a:pt x="11178" y="106527"/>
                  </a:lnTo>
                  <a:lnTo>
                    <a:pt x="34844" y="168566"/>
                  </a:lnTo>
                  <a:lnTo>
                    <a:pt x="36098" y="172236"/>
                  </a:lnTo>
                  <a:lnTo>
                    <a:pt x="20500" y="113819"/>
                  </a:lnTo>
                  <a:lnTo>
                    <a:pt x="12498" y="54153"/>
                  </a:lnTo>
                  <a:lnTo>
                    <a:pt x="16521" y="43318"/>
                  </a:lnTo>
                  <a:lnTo>
                    <a:pt x="23882" y="36095"/>
                  </a:lnTo>
                  <a:lnTo>
                    <a:pt x="33469" y="31280"/>
                  </a:lnTo>
                  <a:lnTo>
                    <a:pt x="42200" y="31579"/>
                  </a:lnTo>
                  <a:lnTo>
                    <a:pt x="50360" y="35288"/>
                  </a:lnTo>
                  <a:lnTo>
                    <a:pt x="80268" y="60868"/>
                  </a:lnTo>
                  <a:lnTo>
                    <a:pt x="99130" y="95903"/>
                  </a:lnTo>
                  <a:lnTo>
                    <a:pt x="101182" y="93379"/>
                  </a:lnTo>
                  <a:lnTo>
                    <a:pt x="108044" y="33276"/>
                  </a:lnTo>
                  <a:lnTo>
                    <a:pt x="110634" y="22381"/>
                  </a:lnTo>
                  <a:lnTo>
                    <a:pt x="115870" y="13948"/>
                  </a:lnTo>
                  <a:lnTo>
                    <a:pt x="131047" y="1459"/>
                  </a:lnTo>
                  <a:lnTo>
                    <a:pt x="140007" y="0"/>
                  </a:lnTo>
                  <a:lnTo>
                    <a:pt x="159322" y="4618"/>
                  </a:lnTo>
                  <a:lnTo>
                    <a:pt x="184337" y="20372"/>
                  </a:lnTo>
                  <a:lnTo>
                    <a:pt x="206567" y="51037"/>
                  </a:lnTo>
                  <a:lnTo>
                    <a:pt x="222382" y="84169"/>
                  </a:lnTo>
                  <a:lnTo>
                    <a:pt x="233529" y="142591"/>
                  </a:lnTo>
                  <a:lnTo>
                    <a:pt x="242156" y="169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150021" y="4776034"/>
              <a:ext cx="129518" cy="338567"/>
            </a:xfrm>
            <a:custGeom>
              <a:avLst/>
              <a:gdLst/>
              <a:ahLst/>
              <a:cxnLst/>
              <a:rect l="0" t="0" r="0" b="0"/>
              <a:pathLst>
                <a:path w="129518" h="338567">
                  <a:moveTo>
                    <a:pt x="39906" y="109189"/>
                  </a:moveTo>
                  <a:lnTo>
                    <a:pt x="43026" y="163333"/>
                  </a:lnTo>
                  <a:lnTo>
                    <a:pt x="57864" y="224983"/>
                  </a:lnTo>
                  <a:lnTo>
                    <a:pt x="71573" y="278334"/>
                  </a:lnTo>
                  <a:lnTo>
                    <a:pt x="86710" y="338566"/>
                  </a:lnTo>
                  <a:lnTo>
                    <a:pt x="70944" y="283792"/>
                  </a:lnTo>
                  <a:lnTo>
                    <a:pt x="57346" y="225566"/>
                  </a:lnTo>
                  <a:lnTo>
                    <a:pt x="42224" y="166145"/>
                  </a:lnTo>
                  <a:lnTo>
                    <a:pt x="21040" y="109348"/>
                  </a:lnTo>
                  <a:lnTo>
                    <a:pt x="2760" y="46255"/>
                  </a:lnTo>
                  <a:lnTo>
                    <a:pt x="0" y="19997"/>
                  </a:lnTo>
                  <a:lnTo>
                    <a:pt x="3943" y="11123"/>
                  </a:lnTo>
                  <a:lnTo>
                    <a:pt x="11252" y="5207"/>
                  </a:lnTo>
                  <a:lnTo>
                    <a:pt x="20803" y="1263"/>
                  </a:lnTo>
                  <a:lnTo>
                    <a:pt x="40774" y="0"/>
                  </a:lnTo>
                  <a:lnTo>
                    <a:pt x="60179" y="4508"/>
                  </a:lnTo>
                  <a:lnTo>
                    <a:pt x="76602" y="14311"/>
                  </a:lnTo>
                  <a:lnTo>
                    <a:pt x="120457" y="71464"/>
                  </a:lnTo>
                  <a:lnTo>
                    <a:pt x="128349" y="96321"/>
                  </a:lnTo>
                  <a:lnTo>
                    <a:pt x="129517" y="123357"/>
                  </a:lnTo>
                  <a:lnTo>
                    <a:pt x="122237" y="143172"/>
                  </a:lnTo>
                  <a:lnTo>
                    <a:pt x="108083" y="156658"/>
                  </a:lnTo>
                  <a:lnTo>
                    <a:pt x="86623" y="167707"/>
                  </a:lnTo>
                  <a:lnTo>
                    <a:pt x="71492" y="172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295212" y="4558839"/>
              <a:ext cx="37270" cy="347441"/>
            </a:xfrm>
            <a:custGeom>
              <a:avLst/>
              <a:gdLst/>
              <a:ahLst/>
              <a:cxnLst/>
              <a:rect l="0" t="0" r="0" b="0"/>
              <a:pathLst>
                <a:path w="37270" h="34744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63654"/>
                  </a:lnTo>
                  <a:lnTo>
                    <a:pt x="18645" y="213567"/>
                  </a:lnTo>
                  <a:lnTo>
                    <a:pt x="28683" y="272947"/>
                  </a:lnTo>
                  <a:lnTo>
                    <a:pt x="36601" y="329736"/>
                  </a:lnTo>
                  <a:lnTo>
                    <a:pt x="37269" y="337977"/>
                  </a:lnTo>
                  <a:lnTo>
                    <a:pt x="36544" y="342302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426493" y="4822052"/>
              <a:ext cx="16119" cy="94757"/>
            </a:xfrm>
            <a:custGeom>
              <a:avLst/>
              <a:gdLst/>
              <a:ahLst/>
              <a:cxnLst/>
              <a:rect l="0" t="0" r="0" b="0"/>
              <a:pathLst>
                <a:path w="16119" h="9475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611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432082" y="474835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28918" y="4632538"/>
              <a:ext cx="82150" cy="410613"/>
            </a:xfrm>
            <a:custGeom>
              <a:avLst/>
              <a:gdLst/>
              <a:ahLst/>
              <a:cxnLst/>
              <a:rect l="0" t="0" r="0" b="0"/>
              <a:pathLst>
                <a:path w="82150" h="410613">
                  <a:moveTo>
                    <a:pt x="82149" y="410612"/>
                  </a:moveTo>
                  <a:lnTo>
                    <a:pt x="73816" y="373134"/>
                  </a:lnTo>
                  <a:lnTo>
                    <a:pt x="63504" y="315296"/>
                  </a:lnTo>
                  <a:lnTo>
                    <a:pt x="46909" y="254228"/>
                  </a:lnTo>
                  <a:lnTo>
                    <a:pt x="32988" y="202470"/>
                  </a:lnTo>
                  <a:lnTo>
                    <a:pt x="18972" y="147186"/>
                  </a:lnTo>
                  <a:lnTo>
                    <a:pt x="2600" y="84417"/>
                  </a:lnTo>
                  <a:lnTo>
                    <a:pt x="0" y="58186"/>
                  </a:lnTo>
                  <a:lnTo>
                    <a:pt x="5084" y="37169"/>
                  </a:lnTo>
                  <a:lnTo>
                    <a:pt x="27412" y="4613"/>
                  </a:lnTo>
                  <a:lnTo>
                    <a:pt x="36299" y="736"/>
                  </a:lnTo>
                  <a:lnTo>
                    <a:pt x="821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47896" y="4800994"/>
              <a:ext cx="63172" cy="21059"/>
            </a:xfrm>
            <a:custGeom>
              <a:avLst/>
              <a:gdLst/>
              <a:ahLst/>
              <a:cxnLst/>
              <a:rect l="0" t="0" r="0" b="0"/>
              <a:pathLst>
                <a:path w="63172" h="21059">
                  <a:moveTo>
                    <a:pt x="63171" y="2105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684766" y="4800994"/>
              <a:ext cx="73701" cy="178986"/>
            </a:xfrm>
            <a:custGeom>
              <a:avLst/>
              <a:gdLst/>
              <a:ahLst/>
              <a:cxnLst/>
              <a:rect l="0" t="0" r="0" b="0"/>
              <a:pathLst>
                <a:path w="73701" h="178986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35917" y="99751"/>
                  </a:lnTo>
                  <a:lnTo>
                    <a:pt x="64709" y="157199"/>
                  </a:lnTo>
                  <a:lnTo>
                    <a:pt x="7370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695295" y="4853637"/>
              <a:ext cx="136871" cy="473783"/>
            </a:xfrm>
            <a:custGeom>
              <a:avLst/>
              <a:gdLst/>
              <a:ahLst/>
              <a:cxnLst/>
              <a:rect l="0" t="0" r="0" b="0"/>
              <a:pathLst>
                <a:path w="136871" h="473783">
                  <a:moveTo>
                    <a:pt x="136870" y="0"/>
                  </a:moveTo>
                  <a:lnTo>
                    <a:pt x="122216" y="55141"/>
                  </a:lnTo>
                  <a:lnTo>
                    <a:pt x="108673" y="118170"/>
                  </a:lnTo>
                  <a:lnTo>
                    <a:pt x="94732" y="169961"/>
                  </a:lnTo>
                  <a:lnTo>
                    <a:pt x="80714" y="224905"/>
                  </a:lnTo>
                  <a:lnTo>
                    <a:pt x="64599" y="283578"/>
                  </a:lnTo>
                  <a:lnTo>
                    <a:pt x="51717" y="326076"/>
                  </a:lnTo>
                  <a:lnTo>
                    <a:pt x="34431" y="386344"/>
                  </a:lnTo>
                  <a:lnTo>
                    <a:pt x="12520" y="447932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05450" y="365152"/>
            <a:ext cx="1884602" cy="1091642"/>
            <a:chOff x="905450" y="365152"/>
            <a:chExt cx="1884602" cy="1091642"/>
          </a:xfrm>
        </p:grpSpPr>
        <p:sp>
          <p:nvSpPr>
            <p:cNvPr id="2" name="Freeform 1"/>
            <p:cNvSpPr/>
            <p:nvPr/>
          </p:nvSpPr>
          <p:spPr>
            <a:xfrm>
              <a:off x="995653" y="365152"/>
              <a:ext cx="330938" cy="488183"/>
            </a:xfrm>
            <a:custGeom>
              <a:avLst/>
              <a:gdLst/>
              <a:ahLst/>
              <a:cxnLst/>
              <a:rect l="0" t="0" r="0" b="0"/>
              <a:pathLst>
                <a:path w="330938" h="488183">
                  <a:moveTo>
                    <a:pt x="78253" y="34930"/>
                  </a:moveTo>
                  <a:lnTo>
                    <a:pt x="61486" y="46109"/>
                  </a:lnTo>
                  <a:lnTo>
                    <a:pt x="39880" y="75417"/>
                  </a:lnTo>
                  <a:lnTo>
                    <a:pt x="16037" y="129473"/>
                  </a:lnTo>
                  <a:lnTo>
                    <a:pt x="12209" y="140073"/>
                  </a:lnTo>
                  <a:lnTo>
                    <a:pt x="8488" y="143630"/>
                  </a:lnTo>
                  <a:lnTo>
                    <a:pt x="4837" y="142492"/>
                  </a:lnTo>
                  <a:lnTo>
                    <a:pt x="1233" y="138223"/>
                  </a:lnTo>
                  <a:lnTo>
                    <a:pt x="0" y="131868"/>
                  </a:lnTo>
                  <a:lnTo>
                    <a:pt x="6427" y="96453"/>
                  </a:lnTo>
                  <a:lnTo>
                    <a:pt x="13575" y="77481"/>
                  </a:lnTo>
                  <a:lnTo>
                    <a:pt x="64430" y="17537"/>
                  </a:lnTo>
                  <a:lnTo>
                    <a:pt x="90925" y="1961"/>
                  </a:lnTo>
                  <a:lnTo>
                    <a:pt x="110791" y="0"/>
                  </a:lnTo>
                  <a:lnTo>
                    <a:pt x="152141" y="8273"/>
                  </a:lnTo>
                  <a:lnTo>
                    <a:pt x="183594" y="23393"/>
                  </a:lnTo>
                  <a:lnTo>
                    <a:pt x="209551" y="48279"/>
                  </a:lnTo>
                  <a:lnTo>
                    <a:pt x="238113" y="96536"/>
                  </a:lnTo>
                  <a:lnTo>
                    <a:pt x="251051" y="138452"/>
                  </a:lnTo>
                  <a:lnTo>
                    <a:pt x="256016" y="201305"/>
                  </a:lnTo>
                  <a:lnTo>
                    <a:pt x="256996" y="264716"/>
                  </a:lnTo>
                  <a:lnTo>
                    <a:pt x="251577" y="321774"/>
                  </a:lnTo>
                  <a:lnTo>
                    <a:pt x="236973" y="377544"/>
                  </a:lnTo>
                  <a:lnTo>
                    <a:pt x="203842" y="438046"/>
                  </a:lnTo>
                  <a:lnTo>
                    <a:pt x="178506" y="466847"/>
                  </a:lnTo>
                  <a:lnTo>
                    <a:pt x="155175" y="482697"/>
                  </a:lnTo>
                  <a:lnTo>
                    <a:pt x="129208" y="488182"/>
                  </a:lnTo>
                  <a:lnTo>
                    <a:pt x="80000" y="482170"/>
                  </a:lnTo>
                  <a:lnTo>
                    <a:pt x="52774" y="467443"/>
                  </a:lnTo>
                  <a:lnTo>
                    <a:pt x="29890" y="442672"/>
                  </a:lnTo>
                  <a:lnTo>
                    <a:pt x="24783" y="416970"/>
                  </a:lnTo>
                  <a:lnTo>
                    <a:pt x="27582" y="388390"/>
                  </a:lnTo>
                  <a:lnTo>
                    <a:pt x="36626" y="363989"/>
                  </a:lnTo>
                  <a:lnTo>
                    <a:pt x="44652" y="356078"/>
                  </a:lnTo>
                  <a:lnTo>
                    <a:pt x="66049" y="347289"/>
                  </a:lnTo>
                  <a:lnTo>
                    <a:pt x="126319" y="342816"/>
                  </a:lnTo>
                  <a:lnTo>
                    <a:pt x="176073" y="350244"/>
                  </a:lnTo>
                  <a:lnTo>
                    <a:pt x="235399" y="373122"/>
                  </a:lnTo>
                  <a:lnTo>
                    <a:pt x="296693" y="398700"/>
                  </a:lnTo>
                  <a:lnTo>
                    <a:pt x="330937" y="413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5450" y="915979"/>
              <a:ext cx="536955" cy="94757"/>
            </a:xfrm>
            <a:custGeom>
              <a:avLst/>
              <a:gdLst/>
              <a:ahLst/>
              <a:cxnLst/>
              <a:rect l="0" t="0" r="0" b="0"/>
              <a:pathLst>
                <a:path w="536955" h="94757">
                  <a:moveTo>
                    <a:pt x="536954" y="0"/>
                  </a:moveTo>
                  <a:lnTo>
                    <a:pt x="520186" y="11178"/>
                  </a:lnTo>
                  <a:lnTo>
                    <a:pt x="461508" y="25995"/>
                  </a:lnTo>
                  <a:lnTo>
                    <a:pt x="433232" y="34950"/>
                  </a:lnTo>
                  <a:lnTo>
                    <a:pt x="384429" y="41161"/>
                  </a:lnTo>
                  <a:lnTo>
                    <a:pt x="332924" y="48720"/>
                  </a:lnTo>
                  <a:lnTo>
                    <a:pt x="282958" y="52650"/>
                  </a:lnTo>
                  <a:lnTo>
                    <a:pt x="244887" y="58364"/>
                  </a:lnTo>
                  <a:lnTo>
                    <a:pt x="184284" y="59216"/>
                  </a:lnTo>
                  <a:lnTo>
                    <a:pt x="132202" y="67588"/>
                  </a:lnTo>
                  <a:lnTo>
                    <a:pt x="76937" y="66426"/>
                  </a:lnTo>
                  <a:lnTo>
                    <a:pt x="54082" y="69687"/>
                  </a:lnTo>
                  <a:lnTo>
                    <a:pt x="35345" y="78155"/>
                  </a:lnTo>
                  <a:lnTo>
                    <a:pt x="14762" y="8983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4963" y="1097679"/>
              <a:ext cx="254895" cy="359115"/>
            </a:xfrm>
            <a:custGeom>
              <a:avLst/>
              <a:gdLst/>
              <a:ahLst/>
              <a:cxnLst/>
              <a:rect l="0" t="0" r="0" b="0"/>
              <a:pathLst>
                <a:path w="254895" h="359115">
                  <a:moveTo>
                    <a:pt x="0" y="60455"/>
                  </a:moveTo>
                  <a:lnTo>
                    <a:pt x="5589" y="43688"/>
                  </a:lnTo>
                  <a:lnTo>
                    <a:pt x="17692" y="29216"/>
                  </a:lnTo>
                  <a:lnTo>
                    <a:pt x="44237" y="11035"/>
                  </a:lnTo>
                  <a:lnTo>
                    <a:pt x="65284" y="3396"/>
                  </a:lnTo>
                  <a:lnTo>
                    <a:pt x="90237" y="0"/>
                  </a:lnTo>
                  <a:lnTo>
                    <a:pt x="113805" y="4731"/>
                  </a:lnTo>
                  <a:lnTo>
                    <a:pt x="157531" y="26831"/>
                  </a:lnTo>
                  <a:lnTo>
                    <a:pt x="163512" y="35700"/>
                  </a:lnTo>
                  <a:lnTo>
                    <a:pt x="167039" y="58032"/>
                  </a:lnTo>
                  <a:lnTo>
                    <a:pt x="162447" y="91323"/>
                  </a:lnTo>
                  <a:lnTo>
                    <a:pt x="142499" y="129003"/>
                  </a:lnTo>
                  <a:lnTo>
                    <a:pt x="114362" y="158624"/>
                  </a:lnTo>
                  <a:lnTo>
                    <a:pt x="83798" y="176630"/>
                  </a:lnTo>
                  <a:lnTo>
                    <a:pt x="78092" y="176510"/>
                  </a:lnTo>
                  <a:lnTo>
                    <a:pt x="75458" y="172920"/>
                  </a:lnTo>
                  <a:lnTo>
                    <a:pt x="74872" y="167017"/>
                  </a:lnTo>
                  <a:lnTo>
                    <a:pt x="79161" y="163082"/>
                  </a:lnTo>
                  <a:lnTo>
                    <a:pt x="96404" y="158710"/>
                  </a:lnTo>
                  <a:lnTo>
                    <a:pt x="105214" y="159883"/>
                  </a:lnTo>
                  <a:lnTo>
                    <a:pt x="167405" y="191333"/>
                  </a:lnTo>
                  <a:lnTo>
                    <a:pt x="229871" y="231126"/>
                  </a:lnTo>
                  <a:lnTo>
                    <a:pt x="251514" y="261153"/>
                  </a:lnTo>
                  <a:lnTo>
                    <a:pt x="254894" y="281845"/>
                  </a:lnTo>
                  <a:lnTo>
                    <a:pt x="251327" y="302740"/>
                  </a:lnTo>
                  <a:lnTo>
                    <a:pt x="241942" y="323725"/>
                  </a:lnTo>
                  <a:lnTo>
                    <a:pt x="226853" y="338511"/>
                  </a:lnTo>
                  <a:lnTo>
                    <a:pt x="195508" y="353412"/>
                  </a:lnTo>
                  <a:lnTo>
                    <a:pt x="168781" y="359114"/>
                  </a:lnTo>
                  <a:lnTo>
                    <a:pt x="137405" y="357749"/>
                  </a:lnTo>
                  <a:lnTo>
                    <a:pt x="113321" y="350123"/>
                  </a:lnTo>
                  <a:lnTo>
                    <a:pt x="53449" y="327261"/>
                  </a:lnTo>
                  <a:lnTo>
                    <a:pt x="42114" y="323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74072" y="852808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116767" y="31282"/>
                  </a:lnTo>
                  <a:lnTo>
                    <a:pt x="79016" y="85279"/>
                  </a:lnTo>
                  <a:lnTo>
                    <a:pt x="21676" y="14653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42487" y="873865"/>
              <a:ext cx="200042" cy="189514"/>
            </a:xfrm>
            <a:custGeom>
              <a:avLst/>
              <a:gdLst/>
              <a:ahLst/>
              <a:cxnLst/>
              <a:rect l="0" t="0" r="0" b="0"/>
              <a:pathLst>
                <a:path w="200042" h="189514">
                  <a:moveTo>
                    <a:pt x="200041" y="189513"/>
                  </a:moveTo>
                  <a:lnTo>
                    <a:pt x="194452" y="167156"/>
                  </a:lnTo>
                  <a:lnTo>
                    <a:pt x="182349" y="149941"/>
                  </a:lnTo>
                  <a:lnTo>
                    <a:pt x="131952" y="102388"/>
                  </a:lnTo>
                  <a:lnTo>
                    <a:pt x="118306" y="82941"/>
                  </a:lnTo>
                  <a:lnTo>
                    <a:pt x="63730" y="31416"/>
                  </a:lnTo>
                  <a:lnTo>
                    <a:pt x="11627" y="49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81677" y="421139"/>
              <a:ext cx="8334" cy="305328"/>
            </a:xfrm>
            <a:custGeom>
              <a:avLst/>
              <a:gdLst/>
              <a:ahLst/>
              <a:cxnLst/>
              <a:rect l="0" t="0" r="0" b="0"/>
              <a:pathLst>
                <a:path w="8334" h="305328">
                  <a:moveTo>
                    <a:pt x="8333" y="0"/>
                  </a:moveTo>
                  <a:lnTo>
                    <a:pt x="8333" y="48931"/>
                  </a:lnTo>
                  <a:lnTo>
                    <a:pt x="8333" y="99896"/>
                  </a:lnTo>
                  <a:lnTo>
                    <a:pt x="5214" y="159451"/>
                  </a:lnTo>
                  <a:lnTo>
                    <a:pt x="0" y="218431"/>
                  </a:lnTo>
                  <a:lnTo>
                    <a:pt x="3827" y="279583"/>
                  </a:lnTo>
                  <a:lnTo>
                    <a:pt x="833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79440" y="852808"/>
              <a:ext cx="410612" cy="31586"/>
            </a:xfrm>
            <a:custGeom>
              <a:avLst/>
              <a:gdLst/>
              <a:ahLst/>
              <a:cxnLst/>
              <a:rect l="0" t="0" r="0" b="0"/>
              <a:pathLst>
                <a:path w="410612" h="31586">
                  <a:moveTo>
                    <a:pt x="410611" y="31585"/>
                  </a:moveTo>
                  <a:lnTo>
                    <a:pt x="366649" y="7866"/>
                  </a:lnTo>
                  <a:lnTo>
                    <a:pt x="346619" y="6615"/>
                  </a:lnTo>
                  <a:lnTo>
                    <a:pt x="324849" y="7619"/>
                  </a:lnTo>
                  <a:lnTo>
                    <a:pt x="275864" y="4971"/>
                  </a:lnTo>
                  <a:lnTo>
                    <a:pt x="215279" y="9431"/>
                  </a:lnTo>
                  <a:lnTo>
                    <a:pt x="167382" y="10203"/>
                  </a:lnTo>
                  <a:lnTo>
                    <a:pt x="112376" y="10432"/>
                  </a:lnTo>
                  <a:lnTo>
                    <a:pt x="51624" y="105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95423" y="1010735"/>
              <a:ext cx="41987" cy="368499"/>
            </a:xfrm>
            <a:custGeom>
              <a:avLst/>
              <a:gdLst/>
              <a:ahLst/>
              <a:cxnLst/>
              <a:rect l="0" t="0" r="0" b="0"/>
              <a:pathLst>
                <a:path w="41987" h="368499">
                  <a:moveTo>
                    <a:pt x="10400" y="0"/>
                  </a:moveTo>
                  <a:lnTo>
                    <a:pt x="2067" y="54145"/>
                  </a:lnTo>
                  <a:lnTo>
                    <a:pt x="522" y="104560"/>
                  </a:lnTo>
                  <a:lnTo>
                    <a:pt x="161" y="148247"/>
                  </a:lnTo>
                  <a:lnTo>
                    <a:pt x="0" y="194959"/>
                  </a:lnTo>
                  <a:lnTo>
                    <a:pt x="8303" y="258049"/>
                  </a:lnTo>
                  <a:lnTo>
                    <a:pt x="24624" y="320764"/>
                  </a:lnTo>
                  <a:lnTo>
                    <a:pt x="38891" y="365808"/>
                  </a:lnTo>
                  <a:lnTo>
                    <a:pt x="4198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54646" y="1073906"/>
              <a:ext cx="251179" cy="172157"/>
            </a:xfrm>
            <a:custGeom>
              <a:avLst/>
              <a:gdLst/>
              <a:ahLst/>
              <a:cxnLst/>
              <a:rect l="0" t="0" r="0" b="0"/>
              <a:pathLst>
                <a:path w="251179" h="172157">
                  <a:moveTo>
                    <a:pt x="251178" y="94757"/>
                  </a:moveTo>
                  <a:lnTo>
                    <a:pt x="224792" y="110398"/>
                  </a:lnTo>
                  <a:lnTo>
                    <a:pt x="167866" y="129601"/>
                  </a:lnTo>
                  <a:lnTo>
                    <a:pt x="109375" y="145010"/>
                  </a:lnTo>
                  <a:lnTo>
                    <a:pt x="54668" y="166251"/>
                  </a:lnTo>
                  <a:lnTo>
                    <a:pt x="31649" y="172156"/>
                  </a:lnTo>
                  <a:lnTo>
                    <a:pt x="9720" y="170880"/>
                  </a:lnTo>
                  <a:lnTo>
                    <a:pt x="3638" y="165393"/>
                  </a:lnTo>
                  <a:lnTo>
                    <a:pt x="753" y="157055"/>
                  </a:lnTo>
                  <a:lnTo>
                    <a:pt x="0" y="146818"/>
                  </a:lnTo>
                  <a:lnTo>
                    <a:pt x="5402" y="129203"/>
                  </a:lnTo>
                  <a:lnTo>
                    <a:pt x="38966" y="68312"/>
                  </a:lnTo>
                  <a:lnTo>
                    <a:pt x="60986" y="23467"/>
                  </a:lnTo>
                  <a:lnTo>
                    <a:pt x="721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663917" y="294797"/>
            <a:ext cx="2632125" cy="954899"/>
            <a:chOff x="3663917" y="294797"/>
            <a:chExt cx="2632125" cy="954899"/>
          </a:xfrm>
        </p:grpSpPr>
        <p:sp>
          <p:nvSpPr>
            <p:cNvPr id="12" name="Freeform 11"/>
            <p:cNvSpPr/>
            <p:nvPr/>
          </p:nvSpPr>
          <p:spPr>
            <a:xfrm>
              <a:off x="3663917" y="784048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0" y="0"/>
                  </a:lnTo>
                  <a:lnTo>
                    <a:pt x="12927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63917" y="910202"/>
              <a:ext cx="115814" cy="16306"/>
            </a:xfrm>
            <a:custGeom>
              <a:avLst/>
              <a:gdLst/>
              <a:ahLst/>
              <a:cxnLst/>
              <a:rect l="0" t="0" r="0" b="0"/>
              <a:pathLst>
                <a:path w="115814" h="16306">
                  <a:moveTo>
                    <a:pt x="115813" y="16305"/>
                  </a:moveTo>
                  <a:lnTo>
                    <a:pt x="88257" y="9070"/>
                  </a:lnTo>
                  <a:lnTo>
                    <a:pt x="35154" y="3308"/>
                  </a:lnTo>
                  <a:lnTo>
                    <a:pt x="15624" y="0"/>
                  </a:lnTo>
                  <a:lnTo>
                    <a:pt x="10416" y="756"/>
                  </a:lnTo>
                  <a:lnTo>
                    <a:pt x="0" y="5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13585" y="336076"/>
              <a:ext cx="297898" cy="361893"/>
            </a:xfrm>
            <a:custGeom>
              <a:avLst/>
              <a:gdLst/>
              <a:ahLst/>
              <a:cxnLst/>
              <a:rect l="0" t="0" r="0" b="0"/>
              <a:pathLst>
                <a:path w="297898" h="361893">
                  <a:moveTo>
                    <a:pt x="66270" y="42949"/>
                  </a:moveTo>
                  <a:lnTo>
                    <a:pt x="55091" y="54128"/>
                  </a:lnTo>
                  <a:lnTo>
                    <a:pt x="50629" y="53911"/>
                  </a:lnTo>
                  <a:lnTo>
                    <a:pt x="46484" y="50257"/>
                  </a:lnTo>
                  <a:lnTo>
                    <a:pt x="42550" y="44312"/>
                  </a:lnTo>
                  <a:lnTo>
                    <a:pt x="43438" y="38008"/>
                  </a:lnTo>
                  <a:lnTo>
                    <a:pt x="73748" y="4156"/>
                  </a:lnTo>
                  <a:lnTo>
                    <a:pt x="81784" y="710"/>
                  </a:lnTo>
                  <a:lnTo>
                    <a:pt x="100071" y="0"/>
                  </a:lnTo>
                  <a:lnTo>
                    <a:pt x="130097" y="11766"/>
                  </a:lnTo>
                  <a:lnTo>
                    <a:pt x="155632" y="35660"/>
                  </a:lnTo>
                  <a:lnTo>
                    <a:pt x="180911" y="85490"/>
                  </a:lnTo>
                  <a:lnTo>
                    <a:pt x="189145" y="119895"/>
                  </a:lnTo>
                  <a:lnTo>
                    <a:pt x="191927" y="179031"/>
                  </a:lnTo>
                  <a:lnTo>
                    <a:pt x="181069" y="241501"/>
                  </a:lnTo>
                  <a:lnTo>
                    <a:pt x="163232" y="295437"/>
                  </a:lnTo>
                  <a:lnTo>
                    <a:pt x="132316" y="342661"/>
                  </a:lnTo>
                  <a:lnTo>
                    <a:pt x="106116" y="359610"/>
                  </a:lnTo>
                  <a:lnTo>
                    <a:pt x="86319" y="361892"/>
                  </a:lnTo>
                  <a:lnTo>
                    <a:pt x="65822" y="357837"/>
                  </a:lnTo>
                  <a:lnTo>
                    <a:pt x="35721" y="342400"/>
                  </a:lnTo>
                  <a:lnTo>
                    <a:pt x="19157" y="329677"/>
                  </a:lnTo>
                  <a:lnTo>
                    <a:pt x="2268" y="303771"/>
                  </a:lnTo>
                  <a:lnTo>
                    <a:pt x="0" y="284042"/>
                  </a:lnTo>
                  <a:lnTo>
                    <a:pt x="1033" y="273868"/>
                  </a:lnTo>
                  <a:lnTo>
                    <a:pt x="11539" y="256324"/>
                  </a:lnTo>
                  <a:lnTo>
                    <a:pt x="29077" y="241898"/>
                  </a:lnTo>
                  <a:lnTo>
                    <a:pt x="52469" y="231587"/>
                  </a:lnTo>
                  <a:lnTo>
                    <a:pt x="81583" y="232463"/>
                  </a:lnTo>
                  <a:lnTo>
                    <a:pt x="130858" y="239871"/>
                  </a:lnTo>
                  <a:lnTo>
                    <a:pt x="162826" y="243944"/>
                  </a:lnTo>
                  <a:lnTo>
                    <a:pt x="223048" y="266528"/>
                  </a:lnTo>
                  <a:lnTo>
                    <a:pt x="273569" y="284969"/>
                  </a:lnTo>
                  <a:lnTo>
                    <a:pt x="297897" y="295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11399" y="705409"/>
              <a:ext cx="505369" cy="42115"/>
            </a:xfrm>
            <a:custGeom>
              <a:avLst/>
              <a:gdLst/>
              <a:ahLst/>
              <a:cxnLst/>
              <a:rect l="0" t="0" r="0" b="0"/>
              <a:pathLst>
                <a:path w="505369" h="42115">
                  <a:moveTo>
                    <a:pt x="505368" y="0"/>
                  </a:moveTo>
                  <a:lnTo>
                    <a:pt x="483011" y="16767"/>
                  </a:lnTo>
                  <a:lnTo>
                    <a:pt x="456437" y="21880"/>
                  </a:lnTo>
                  <a:lnTo>
                    <a:pt x="402896" y="26809"/>
                  </a:lnTo>
                  <a:lnTo>
                    <a:pt x="348949" y="37877"/>
                  </a:lnTo>
                  <a:lnTo>
                    <a:pt x="300184" y="40859"/>
                  </a:lnTo>
                  <a:lnTo>
                    <a:pt x="248690" y="41742"/>
                  </a:lnTo>
                  <a:lnTo>
                    <a:pt x="196388" y="42004"/>
                  </a:lnTo>
                  <a:lnTo>
                    <a:pt x="143847" y="42081"/>
                  </a:lnTo>
                  <a:lnTo>
                    <a:pt x="91234" y="42104"/>
                  </a:lnTo>
                  <a:lnTo>
                    <a:pt x="30413" y="421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95626" y="915979"/>
              <a:ext cx="16081" cy="284270"/>
            </a:xfrm>
            <a:custGeom>
              <a:avLst/>
              <a:gdLst/>
              <a:ahLst/>
              <a:cxnLst/>
              <a:rect l="0" t="0" r="0" b="0"/>
              <a:pathLst>
                <a:path w="16081" h="284270">
                  <a:moveTo>
                    <a:pt x="0" y="0"/>
                  </a:moveTo>
                  <a:lnTo>
                    <a:pt x="8334" y="37478"/>
                  </a:lnTo>
                  <a:lnTo>
                    <a:pt x="10096" y="88901"/>
                  </a:lnTo>
                  <a:lnTo>
                    <a:pt x="10401" y="141375"/>
                  </a:lnTo>
                  <a:lnTo>
                    <a:pt x="16080" y="190198"/>
                  </a:lnTo>
                  <a:lnTo>
                    <a:pt x="13994" y="23429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22056" y="891855"/>
              <a:ext cx="347354" cy="357841"/>
            </a:xfrm>
            <a:custGeom>
              <a:avLst/>
              <a:gdLst/>
              <a:ahLst/>
              <a:cxnLst/>
              <a:rect l="0" t="0" r="0" b="0"/>
              <a:pathLst>
                <a:path w="347354" h="357841">
                  <a:moveTo>
                    <a:pt x="20970" y="55709"/>
                  </a:moveTo>
                  <a:lnTo>
                    <a:pt x="14904" y="73907"/>
                  </a:lnTo>
                  <a:lnTo>
                    <a:pt x="29858" y="33722"/>
                  </a:lnTo>
                  <a:lnTo>
                    <a:pt x="40908" y="18251"/>
                  </a:lnTo>
                  <a:lnTo>
                    <a:pt x="59857" y="6696"/>
                  </a:lnTo>
                  <a:lnTo>
                    <a:pt x="82707" y="0"/>
                  </a:lnTo>
                  <a:lnTo>
                    <a:pt x="104560" y="924"/>
                  </a:lnTo>
                  <a:lnTo>
                    <a:pt x="136594" y="13610"/>
                  </a:lnTo>
                  <a:lnTo>
                    <a:pt x="162723" y="32187"/>
                  </a:lnTo>
                  <a:lnTo>
                    <a:pt x="191343" y="67830"/>
                  </a:lnTo>
                  <a:lnTo>
                    <a:pt x="204292" y="99465"/>
                  </a:lnTo>
                  <a:lnTo>
                    <a:pt x="209259" y="151483"/>
                  </a:lnTo>
                  <a:lnTo>
                    <a:pt x="207000" y="189762"/>
                  </a:lnTo>
                  <a:lnTo>
                    <a:pt x="192477" y="252087"/>
                  </a:lnTo>
                  <a:lnTo>
                    <a:pt x="181101" y="285081"/>
                  </a:lnTo>
                  <a:lnTo>
                    <a:pt x="144598" y="330771"/>
                  </a:lnTo>
                  <a:lnTo>
                    <a:pt x="114922" y="350249"/>
                  </a:lnTo>
                  <a:lnTo>
                    <a:pt x="72724" y="357840"/>
                  </a:lnTo>
                  <a:lnTo>
                    <a:pt x="46311" y="353376"/>
                  </a:lnTo>
                  <a:lnTo>
                    <a:pt x="24044" y="342424"/>
                  </a:lnTo>
                  <a:lnTo>
                    <a:pt x="6348" y="325857"/>
                  </a:lnTo>
                  <a:lnTo>
                    <a:pt x="1863" y="315357"/>
                  </a:lnTo>
                  <a:lnTo>
                    <a:pt x="0" y="291211"/>
                  </a:lnTo>
                  <a:lnTo>
                    <a:pt x="3480" y="281731"/>
                  </a:lnTo>
                  <a:lnTo>
                    <a:pt x="16706" y="268077"/>
                  </a:lnTo>
                  <a:lnTo>
                    <a:pt x="43883" y="253814"/>
                  </a:lnTo>
                  <a:lnTo>
                    <a:pt x="106366" y="243234"/>
                  </a:lnTo>
                  <a:lnTo>
                    <a:pt x="167170" y="236381"/>
                  </a:lnTo>
                  <a:lnTo>
                    <a:pt x="218186" y="235194"/>
                  </a:lnTo>
                  <a:lnTo>
                    <a:pt x="280591" y="234792"/>
                  </a:lnTo>
                  <a:lnTo>
                    <a:pt x="332432" y="234713"/>
                  </a:lnTo>
                  <a:lnTo>
                    <a:pt x="347353" y="234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95834" y="691618"/>
              <a:ext cx="147400" cy="34849"/>
            </a:xfrm>
            <a:custGeom>
              <a:avLst/>
              <a:gdLst/>
              <a:ahLst/>
              <a:cxnLst/>
              <a:rect l="0" t="0" r="0" b="0"/>
              <a:pathLst>
                <a:path w="147400" h="34849">
                  <a:moveTo>
                    <a:pt x="147399" y="34848"/>
                  </a:moveTo>
                  <a:lnTo>
                    <a:pt x="141810" y="18080"/>
                  </a:lnTo>
                  <a:lnTo>
                    <a:pt x="129707" y="6729"/>
                  </a:lnTo>
                  <a:lnTo>
                    <a:pt x="121566" y="2064"/>
                  </a:lnTo>
                  <a:lnTo>
                    <a:pt x="103162" y="0"/>
                  </a:lnTo>
                  <a:lnTo>
                    <a:pt x="51573" y="2618"/>
                  </a:lnTo>
                  <a:lnTo>
                    <a:pt x="28381" y="9215"/>
                  </a:lnTo>
                  <a:lnTo>
                    <a:pt x="0" y="24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27419" y="813621"/>
              <a:ext cx="168457" cy="18131"/>
            </a:xfrm>
            <a:custGeom>
              <a:avLst/>
              <a:gdLst/>
              <a:ahLst/>
              <a:cxnLst/>
              <a:rect l="0" t="0" r="0" b="0"/>
              <a:pathLst>
                <a:path w="168457" h="18131">
                  <a:moveTo>
                    <a:pt x="168456" y="18130"/>
                  </a:moveTo>
                  <a:lnTo>
                    <a:pt x="151689" y="6951"/>
                  </a:lnTo>
                  <a:lnTo>
                    <a:pt x="118905" y="0"/>
                  </a:lnTo>
                  <a:lnTo>
                    <a:pt x="64735" y="4887"/>
                  </a:lnTo>
                  <a:lnTo>
                    <a:pt x="14521" y="7065"/>
                  </a:lnTo>
                  <a:lnTo>
                    <a:pt x="0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74943" y="294797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7235" y="28726"/>
                  </a:lnTo>
                  <a:lnTo>
                    <a:pt x="9553" y="77922"/>
                  </a:lnTo>
                  <a:lnTo>
                    <a:pt x="10239" y="130063"/>
                  </a:lnTo>
                  <a:lnTo>
                    <a:pt x="10442" y="182557"/>
                  </a:lnTo>
                  <a:lnTo>
                    <a:pt x="10503" y="233986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27544" y="684352"/>
              <a:ext cx="368498" cy="5712"/>
            </a:xfrm>
            <a:custGeom>
              <a:avLst/>
              <a:gdLst/>
              <a:ahLst/>
              <a:cxnLst/>
              <a:rect l="0" t="0" r="0" b="0"/>
              <a:pathLst>
                <a:path w="368498" h="5712">
                  <a:moveTo>
                    <a:pt x="368497" y="0"/>
                  </a:moveTo>
                  <a:lnTo>
                    <a:pt x="314352" y="0"/>
                  </a:lnTo>
                  <a:lnTo>
                    <a:pt x="253817" y="0"/>
                  </a:lnTo>
                  <a:lnTo>
                    <a:pt x="191048" y="5214"/>
                  </a:lnTo>
                  <a:lnTo>
                    <a:pt x="169138" y="3487"/>
                  </a:lnTo>
                  <a:lnTo>
                    <a:pt x="126476" y="5671"/>
                  </a:lnTo>
                  <a:lnTo>
                    <a:pt x="105344" y="3690"/>
                  </a:lnTo>
                  <a:lnTo>
                    <a:pt x="56943" y="57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46035" y="758051"/>
              <a:ext cx="221489" cy="410553"/>
            </a:xfrm>
            <a:custGeom>
              <a:avLst/>
              <a:gdLst/>
              <a:ahLst/>
              <a:cxnLst/>
              <a:rect l="0" t="0" r="0" b="0"/>
              <a:pathLst>
                <a:path w="221489" h="410553">
                  <a:moveTo>
                    <a:pt x="155250" y="0"/>
                  </a:moveTo>
                  <a:lnTo>
                    <a:pt x="131203" y="9576"/>
                  </a:lnTo>
                  <a:lnTo>
                    <a:pt x="109780" y="27534"/>
                  </a:lnTo>
                  <a:lnTo>
                    <a:pt x="67526" y="85967"/>
                  </a:lnTo>
                  <a:lnTo>
                    <a:pt x="39439" y="137907"/>
                  </a:lnTo>
                  <a:lnTo>
                    <a:pt x="16950" y="198817"/>
                  </a:lnTo>
                  <a:lnTo>
                    <a:pt x="2412" y="259938"/>
                  </a:lnTo>
                  <a:lnTo>
                    <a:pt x="0" y="308776"/>
                  </a:lnTo>
                  <a:lnTo>
                    <a:pt x="9073" y="364673"/>
                  </a:lnTo>
                  <a:lnTo>
                    <a:pt x="16583" y="386685"/>
                  </a:lnTo>
                  <a:lnTo>
                    <a:pt x="27719" y="404267"/>
                  </a:lnTo>
                  <a:lnTo>
                    <a:pt x="37474" y="408722"/>
                  </a:lnTo>
                  <a:lnTo>
                    <a:pt x="63911" y="410552"/>
                  </a:lnTo>
                  <a:lnTo>
                    <a:pt x="118967" y="401025"/>
                  </a:lnTo>
                  <a:lnTo>
                    <a:pt x="142634" y="390363"/>
                  </a:lnTo>
                  <a:lnTo>
                    <a:pt x="185253" y="348814"/>
                  </a:lnTo>
                  <a:lnTo>
                    <a:pt x="214296" y="305598"/>
                  </a:lnTo>
                  <a:lnTo>
                    <a:pt x="219180" y="294979"/>
                  </a:lnTo>
                  <a:lnTo>
                    <a:pt x="221488" y="273822"/>
                  </a:lnTo>
                  <a:lnTo>
                    <a:pt x="217444" y="252720"/>
                  </a:lnTo>
                  <a:lnTo>
                    <a:pt x="207848" y="231643"/>
                  </a:lnTo>
                  <a:lnTo>
                    <a:pt x="199674" y="224619"/>
                  </a:lnTo>
                  <a:lnTo>
                    <a:pt x="178113" y="216814"/>
                  </a:lnTo>
                  <a:lnTo>
                    <a:pt x="134078" y="218010"/>
                  </a:lnTo>
                  <a:lnTo>
                    <a:pt x="76372" y="237299"/>
                  </a:lnTo>
                  <a:lnTo>
                    <a:pt x="33084" y="260520"/>
                  </a:lnTo>
                  <a:lnTo>
                    <a:pt x="785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400290" y="2441578"/>
            <a:ext cx="2095172" cy="1015944"/>
            <a:chOff x="1400290" y="2441578"/>
            <a:chExt cx="2095172" cy="1015944"/>
          </a:xfrm>
        </p:grpSpPr>
        <p:sp>
          <p:nvSpPr>
            <p:cNvPr id="24" name="Freeform 23"/>
            <p:cNvSpPr/>
            <p:nvPr/>
          </p:nvSpPr>
          <p:spPr>
            <a:xfrm>
              <a:off x="1402835" y="2441578"/>
              <a:ext cx="323839" cy="485884"/>
            </a:xfrm>
            <a:custGeom>
              <a:avLst/>
              <a:gdLst/>
              <a:ahLst/>
              <a:cxnLst/>
              <a:rect l="0" t="0" r="0" b="0"/>
              <a:pathLst>
                <a:path w="323839" h="485884">
                  <a:moveTo>
                    <a:pt x="39569" y="11561"/>
                  </a:moveTo>
                  <a:lnTo>
                    <a:pt x="36449" y="54253"/>
                  </a:lnTo>
                  <a:lnTo>
                    <a:pt x="21610" y="108734"/>
                  </a:lnTo>
                  <a:lnTo>
                    <a:pt x="7902" y="165113"/>
                  </a:lnTo>
                  <a:lnTo>
                    <a:pt x="4420" y="177100"/>
                  </a:lnTo>
                  <a:lnTo>
                    <a:pt x="2098" y="180412"/>
                  </a:lnTo>
                  <a:lnTo>
                    <a:pt x="550" y="177941"/>
                  </a:lnTo>
                  <a:lnTo>
                    <a:pt x="0" y="163887"/>
                  </a:lnTo>
                  <a:lnTo>
                    <a:pt x="12290" y="110520"/>
                  </a:lnTo>
                  <a:lnTo>
                    <a:pt x="26858" y="56629"/>
                  </a:lnTo>
                  <a:lnTo>
                    <a:pt x="38209" y="28862"/>
                  </a:lnTo>
                  <a:lnTo>
                    <a:pt x="54172" y="10282"/>
                  </a:lnTo>
                  <a:lnTo>
                    <a:pt x="63342" y="3689"/>
                  </a:lnTo>
                  <a:lnTo>
                    <a:pt x="72965" y="464"/>
                  </a:lnTo>
                  <a:lnTo>
                    <a:pt x="93016" y="0"/>
                  </a:lnTo>
                  <a:lnTo>
                    <a:pt x="110506" y="6813"/>
                  </a:lnTo>
                  <a:lnTo>
                    <a:pt x="167829" y="56093"/>
                  </a:lnTo>
                  <a:lnTo>
                    <a:pt x="199998" y="105842"/>
                  </a:lnTo>
                  <a:lnTo>
                    <a:pt x="219425" y="153880"/>
                  </a:lnTo>
                  <a:lnTo>
                    <a:pt x="227390" y="205158"/>
                  </a:lnTo>
                  <a:lnTo>
                    <a:pt x="235470" y="257397"/>
                  </a:lnTo>
                  <a:lnTo>
                    <a:pt x="237213" y="311089"/>
                  </a:lnTo>
                  <a:lnTo>
                    <a:pt x="229671" y="368592"/>
                  </a:lnTo>
                  <a:lnTo>
                    <a:pt x="206755" y="428010"/>
                  </a:lnTo>
                  <a:lnTo>
                    <a:pt x="192253" y="450503"/>
                  </a:lnTo>
                  <a:lnTo>
                    <a:pt x="164357" y="475151"/>
                  </a:lnTo>
                  <a:lnTo>
                    <a:pt x="144163" y="485883"/>
                  </a:lnTo>
                  <a:lnTo>
                    <a:pt x="120370" y="485193"/>
                  </a:lnTo>
                  <a:lnTo>
                    <a:pt x="95368" y="475918"/>
                  </a:lnTo>
                  <a:lnTo>
                    <a:pt x="72557" y="460098"/>
                  </a:lnTo>
                  <a:lnTo>
                    <a:pt x="56960" y="441368"/>
                  </a:lnTo>
                  <a:lnTo>
                    <a:pt x="37415" y="395159"/>
                  </a:lnTo>
                  <a:lnTo>
                    <a:pt x="35882" y="371562"/>
                  </a:lnTo>
                  <a:lnTo>
                    <a:pt x="37111" y="360356"/>
                  </a:lnTo>
                  <a:lnTo>
                    <a:pt x="42609" y="352886"/>
                  </a:lnTo>
                  <a:lnTo>
                    <a:pt x="50954" y="347905"/>
                  </a:lnTo>
                  <a:lnTo>
                    <a:pt x="71535" y="343542"/>
                  </a:lnTo>
                  <a:lnTo>
                    <a:pt x="92381" y="345502"/>
                  </a:lnTo>
                  <a:lnTo>
                    <a:pt x="147996" y="367868"/>
                  </a:lnTo>
                  <a:lnTo>
                    <a:pt x="207052" y="394095"/>
                  </a:lnTo>
                  <a:lnTo>
                    <a:pt x="260539" y="414691"/>
                  </a:lnTo>
                  <a:lnTo>
                    <a:pt x="281667" y="415728"/>
                  </a:lnTo>
                  <a:lnTo>
                    <a:pt x="323838" y="411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00290" y="2980722"/>
              <a:ext cx="442198" cy="19900"/>
            </a:xfrm>
            <a:custGeom>
              <a:avLst/>
              <a:gdLst/>
              <a:ahLst/>
              <a:cxnLst/>
              <a:rect l="0" t="0" r="0" b="0"/>
              <a:pathLst>
                <a:path w="442198" h="19900">
                  <a:moveTo>
                    <a:pt x="442197" y="19899"/>
                  </a:moveTo>
                  <a:lnTo>
                    <a:pt x="425429" y="8721"/>
                  </a:lnTo>
                  <a:lnTo>
                    <a:pt x="407838" y="6352"/>
                  </a:lnTo>
                  <a:lnTo>
                    <a:pt x="356771" y="8775"/>
                  </a:lnTo>
                  <a:lnTo>
                    <a:pt x="297594" y="9253"/>
                  </a:lnTo>
                  <a:lnTo>
                    <a:pt x="246753" y="8166"/>
                  </a:lnTo>
                  <a:lnTo>
                    <a:pt x="191265" y="3295"/>
                  </a:lnTo>
                  <a:lnTo>
                    <a:pt x="133057" y="4705"/>
                  </a:lnTo>
                  <a:lnTo>
                    <a:pt x="71516" y="0"/>
                  </a:lnTo>
                  <a:lnTo>
                    <a:pt x="12653" y="15661"/>
                  </a:lnTo>
                  <a:lnTo>
                    <a:pt x="0" y="19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94742" y="3104288"/>
              <a:ext cx="281354" cy="353234"/>
            </a:xfrm>
            <a:custGeom>
              <a:avLst/>
              <a:gdLst/>
              <a:ahLst/>
              <a:cxnLst/>
              <a:rect l="0" t="0" r="0" b="0"/>
              <a:pathLst>
                <a:path w="281354" h="353234">
                  <a:moveTo>
                    <a:pt x="5589" y="85846"/>
                  </a:moveTo>
                  <a:lnTo>
                    <a:pt x="0" y="69079"/>
                  </a:lnTo>
                  <a:lnTo>
                    <a:pt x="3495" y="51488"/>
                  </a:lnTo>
                  <a:lnTo>
                    <a:pt x="7703" y="41884"/>
                  </a:lnTo>
                  <a:lnTo>
                    <a:pt x="21736" y="28093"/>
                  </a:lnTo>
                  <a:lnTo>
                    <a:pt x="59342" y="4118"/>
                  </a:lnTo>
                  <a:lnTo>
                    <a:pt x="82902" y="0"/>
                  </a:lnTo>
                  <a:lnTo>
                    <a:pt x="130565" y="6888"/>
                  </a:lnTo>
                  <a:lnTo>
                    <a:pt x="157523" y="21767"/>
                  </a:lnTo>
                  <a:lnTo>
                    <a:pt x="185917" y="46583"/>
                  </a:lnTo>
                  <a:lnTo>
                    <a:pt x="191318" y="56161"/>
                  </a:lnTo>
                  <a:lnTo>
                    <a:pt x="194200" y="76162"/>
                  </a:lnTo>
                  <a:lnTo>
                    <a:pt x="188462" y="93631"/>
                  </a:lnTo>
                  <a:lnTo>
                    <a:pt x="165715" y="123909"/>
                  </a:lnTo>
                  <a:lnTo>
                    <a:pt x="139991" y="139758"/>
                  </a:lnTo>
                  <a:lnTo>
                    <a:pt x="136135" y="140505"/>
                  </a:lnTo>
                  <a:lnTo>
                    <a:pt x="135903" y="138663"/>
                  </a:lnTo>
                  <a:lnTo>
                    <a:pt x="138089" y="135095"/>
                  </a:lnTo>
                  <a:lnTo>
                    <a:pt x="152995" y="131132"/>
                  </a:lnTo>
                  <a:lnTo>
                    <a:pt x="187695" y="132020"/>
                  </a:lnTo>
                  <a:lnTo>
                    <a:pt x="212867" y="139123"/>
                  </a:lnTo>
                  <a:lnTo>
                    <a:pt x="245599" y="162853"/>
                  </a:lnTo>
                  <a:lnTo>
                    <a:pt x="269466" y="193281"/>
                  </a:lnTo>
                  <a:lnTo>
                    <a:pt x="280015" y="218213"/>
                  </a:lnTo>
                  <a:lnTo>
                    <a:pt x="281353" y="264146"/>
                  </a:lnTo>
                  <a:lnTo>
                    <a:pt x="273990" y="288313"/>
                  </a:lnTo>
                  <a:lnTo>
                    <a:pt x="261749" y="306853"/>
                  </a:lnTo>
                  <a:lnTo>
                    <a:pt x="244610" y="322892"/>
                  </a:lnTo>
                  <a:lnTo>
                    <a:pt x="196606" y="343847"/>
                  </a:lnTo>
                  <a:lnTo>
                    <a:pt x="155903" y="353233"/>
                  </a:lnTo>
                  <a:lnTo>
                    <a:pt x="100228" y="347111"/>
                  </a:lnTo>
                  <a:lnTo>
                    <a:pt x="40885" y="332425"/>
                  </a:lnTo>
                  <a:lnTo>
                    <a:pt x="16118" y="3280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37285" y="2969036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59418" y="57565"/>
                  </a:lnTo>
                  <a:lnTo>
                    <a:pt x="13633" y="11517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16227" y="2990093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136871" y="126342"/>
                  </a:moveTo>
                  <a:lnTo>
                    <a:pt x="131282" y="109574"/>
                  </a:lnTo>
                  <a:lnTo>
                    <a:pt x="82814" y="52095"/>
                  </a:lnTo>
                  <a:lnTo>
                    <a:pt x="41835" y="199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53181" y="2674238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723" y="160122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47896" y="2958507"/>
              <a:ext cx="347441" cy="31587"/>
            </a:xfrm>
            <a:custGeom>
              <a:avLst/>
              <a:gdLst/>
              <a:ahLst/>
              <a:cxnLst/>
              <a:rect l="0" t="0" r="0" b="0"/>
              <a:pathLst>
                <a:path w="347441" h="31587">
                  <a:moveTo>
                    <a:pt x="347440" y="31586"/>
                  </a:moveTo>
                  <a:lnTo>
                    <a:pt x="341851" y="14818"/>
                  </a:lnTo>
                  <a:lnTo>
                    <a:pt x="334355" y="9879"/>
                  </a:lnTo>
                  <a:lnTo>
                    <a:pt x="283418" y="1952"/>
                  </a:lnTo>
                  <a:lnTo>
                    <a:pt x="227949" y="386"/>
                  </a:lnTo>
                  <a:lnTo>
                    <a:pt x="180364" y="115"/>
                  </a:lnTo>
                  <a:lnTo>
                    <a:pt x="129221" y="34"/>
                  </a:lnTo>
                  <a:lnTo>
                    <a:pt x="75178" y="6073"/>
                  </a:lnTo>
                  <a:lnTo>
                    <a:pt x="26895" y="15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43345" y="3126963"/>
              <a:ext cx="30935" cy="315856"/>
            </a:xfrm>
            <a:custGeom>
              <a:avLst/>
              <a:gdLst/>
              <a:ahLst/>
              <a:cxnLst/>
              <a:rect l="0" t="0" r="0" b="0"/>
              <a:pathLst>
                <a:path w="30935" h="315856">
                  <a:moveTo>
                    <a:pt x="9877" y="0"/>
                  </a:moveTo>
                  <a:lnTo>
                    <a:pt x="1544" y="54145"/>
                  </a:lnTo>
                  <a:lnTo>
                    <a:pt x="0" y="101441"/>
                  </a:lnTo>
                  <a:lnTo>
                    <a:pt x="5067" y="163537"/>
                  </a:lnTo>
                  <a:lnTo>
                    <a:pt x="16163" y="225240"/>
                  </a:lnTo>
                  <a:lnTo>
                    <a:pt x="22687" y="280582"/>
                  </a:lnTo>
                  <a:lnTo>
                    <a:pt x="3093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34773" y="3200663"/>
              <a:ext cx="250036" cy="162525"/>
            </a:xfrm>
            <a:custGeom>
              <a:avLst/>
              <a:gdLst/>
              <a:ahLst/>
              <a:cxnLst/>
              <a:rect l="0" t="0" r="0" b="0"/>
              <a:pathLst>
                <a:path w="250036" h="162525">
                  <a:moveTo>
                    <a:pt x="250035" y="94756"/>
                  </a:moveTo>
                  <a:lnTo>
                    <a:pt x="194990" y="113884"/>
                  </a:lnTo>
                  <a:lnTo>
                    <a:pt x="135523" y="138970"/>
                  </a:lnTo>
                  <a:lnTo>
                    <a:pt x="73417" y="157742"/>
                  </a:lnTo>
                  <a:lnTo>
                    <a:pt x="51045" y="162524"/>
                  </a:lnTo>
                  <a:lnTo>
                    <a:pt x="29404" y="160750"/>
                  </a:lnTo>
                  <a:lnTo>
                    <a:pt x="11207" y="149823"/>
                  </a:lnTo>
                  <a:lnTo>
                    <a:pt x="3079" y="141996"/>
                  </a:lnTo>
                  <a:lnTo>
                    <a:pt x="0" y="132099"/>
                  </a:lnTo>
                  <a:lnTo>
                    <a:pt x="5675" y="96982"/>
                  </a:lnTo>
                  <a:lnTo>
                    <a:pt x="22089" y="42407"/>
                  </a:lnTo>
                  <a:lnTo>
                    <a:pt x="394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95419" y="2927572"/>
              <a:ext cx="157929" cy="9879"/>
            </a:xfrm>
            <a:custGeom>
              <a:avLst/>
              <a:gdLst/>
              <a:ahLst/>
              <a:cxnLst/>
              <a:rect l="0" t="0" r="0" b="0"/>
              <a:pathLst>
                <a:path w="157929" h="9879">
                  <a:moveTo>
                    <a:pt x="157928" y="9878"/>
                  </a:moveTo>
                  <a:lnTo>
                    <a:pt x="130372" y="2643"/>
                  </a:lnTo>
                  <a:lnTo>
                    <a:pt x="74149" y="0"/>
                  </a:lnTo>
                  <a:lnTo>
                    <a:pt x="15484" y="6671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05948" y="3063792"/>
              <a:ext cx="189514" cy="12133"/>
            </a:xfrm>
            <a:custGeom>
              <a:avLst/>
              <a:gdLst/>
              <a:ahLst/>
              <a:cxnLst/>
              <a:rect l="0" t="0" r="0" b="0"/>
              <a:pathLst>
                <a:path w="189514" h="12133">
                  <a:moveTo>
                    <a:pt x="189513" y="0"/>
                  </a:moveTo>
                  <a:lnTo>
                    <a:pt x="178335" y="11179"/>
                  </a:lnTo>
                  <a:lnTo>
                    <a:pt x="172702" y="12132"/>
                  </a:lnTo>
                  <a:lnTo>
                    <a:pt x="166607" y="10428"/>
                  </a:lnTo>
                  <a:lnTo>
                    <a:pt x="160204" y="6952"/>
                  </a:lnTo>
                  <a:lnTo>
                    <a:pt x="107901" y="1374"/>
                  </a:lnTo>
                  <a:lnTo>
                    <a:pt x="59527" y="157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210777" y="2189927"/>
            <a:ext cx="1800374" cy="1759150"/>
            <a:chOff x="1210777" y="2189927"/>
            <a:chExt cx="1800374" cy="1759150"/>
          </a:xfrm>
        </p:grpSpPr>
        <p:sp>
          <p:nvSpPr>
            <p:cNvPr id="36" name="Freeform 35"/>
            <p:cNvSpPr/>
            <p:nvPr/>
          </p:nvSpPr>
          <p:spPr>
            <a:xfrm>
              <a:off x="1210777" y="2495253"/>
              <a:ext cx="631711" cy="463255"/>
            </a:xfrm>
            <a:custGeom>
              <a:avLst/>
              <a:gdLst/>
              <a:ahLst/>
              <a:cxnLst/>
              <a:rect l="0" t="0" r="0" b="0"/>
              <a:pathLst>
                <a:path w="631711" h="463255">
                  <a:moveTo>
                    <a:pt x="631710" y="0"/>
                  </a:moveTo>
                  <a:lnTo>
                    <a:pt x="614942" y="5590"/>
                  </a:lnTo>
                  <a:lnTo>
                    <a:pt x="553182" y="55709"/>
                  </a:lnTo>
                  <a:lnTo>
                    <a:pt x="491031" y="99397"/>
                  </a:lnTo>
                  <a:lnTo>
                    <a:pt x="432784" y="148011"/>
                  </a:lnTo>
                  <a:lnTo>
                    <a:pt x="377660" y="195970"/>
                  </a:lnTo>
                  <a:lnTo>
                    <a:pt x="317870" y="245100"/>
                  </a:lnTo>
                  <a:lnTo>
                    <a:pt x="271883" y="277639"/>
                  </a:lnTo>
                  <a:lnTo>
                    <a:pt x="218586" y="317986"/>
                  </a:lnTo>
                  <a:lnTo>
                    <a:pt x="162804" y="357220"/>
                  </a:lnTo>
                  <a:lnTo>
                    <a:pt x="100338" y="396013"/>
                  </a:lnTo>
                  <a:lnTo>
                    <a:pt x="47679" y="425709"/>
                  </a:lnTo>
                  <a:lnTo>
                    <a:pt x="15440" y="45479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63668" y="3116435"/>
              <a:ext cx="526426" cy="473783"/>
            </a:xfrm>
            <a:custGeom>
              <a:avLst/>
              <a:gdLst/>
              <a:ahLst/>
              <a:cxnLst/>
              <a:rect l="0" t="0" r="0" b="0"/>
              <a:pathLst>
                <a:path w="526426" h="473783">
                  <a:moveTo>
                    <a:pt x="526425" y="0"/>
                  </a:moveTo>
                  <a:lnTo>
                    <a:pt x="466832" y="59593"/>
                  </a:lnTo>
                  <a:lnTo>
                    <a:pt x="406525" y="110834"/>
                  </a:lnTo>
                  <a:lnTo>
                    <a:pt x="347395" y="161351"/>
                  </a:lnTo>
                  <a:lnTo>
                    <a:pt x="291881" y="210565"/>
                  </a:lnTo>
                  <a:lnTo>
                    <a:pt x="250177" y="246834"/>
                  </a:lnTo>
                  <a:lnTo>
                    <a:pt x="200100" y="304676"/>
                  </a:lnTo>
                  <a:lnTo>
                    <a:pt x="145323" y="360010"/>
                  </a:lnTo>
                  <a:lnTo>
                    <a:pt x="84046" y="415730"/>
                  </a:lnTo>
                  <a:lnTo>
                    <a:pt x="34681" y="447261"/>
                  </a:lnTo>
                  <a:lnTo>
                    <a:pt x="14565" y="46592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05533" y="2189927"/>
              <a:ext cx="5590" cy="189514"/>
            </a:xfrm>
            <a:custGeom>
              <a:avLst/>
              <a:gdLst/>
              <a:ahLst/>
              <a:cxnLst/>
              <a:rect l="0" t="0" r="0" b="0"/>
              <a:pathLst>
                <a:path w="5590" h="189514">
                  <a:moveTo>
                    <a:pt x="0" y="0"/>
                  </a:moveTo>
                  <a:lnTo>
                    <a:pt x="5589" y="62093"/>
                  </a:lnTo>
                  <a:lnTo>
                    <a:pt x="2317" y="120713"/>
                  </a:lnTo>
                  <a:lnTo>
                    <a:pt x="458" y="16920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65458" y="3635315"/>
              <a:ext cx="245693" cy="313762"/>
            </a:xfrm>
            <a:custGeom>
              <a:avLst/>
              <a:gdLst/>
              <a:ahLst/>
              <a:cxnLst/>
              <a:rect l="0" t="0" r="0" b="0"/>
              <a:pathLst>
                <a:path w="245693" h="313762">
                  <a:moveTo>
                    <a:pt x="45650" y="91773"/>
                  </a:moveTo>
                  <a:lnTo>
                    <a:pt x="16342" y="121081"/>
                  </a:lnTo>
                  <a:lnTo>
                    <a:pt x="10904" y="121840"/>
                  </a:lnTo>
                  <a:lnTo>
                    <a:pt x="6108" y="118837"/>
                  </a:lnTo>
                  <a:lnTo>
                    <a:pt x="1742" y="113325"/>
                  </a:lnTo>
                  <a:lnTo>
                    <a:pt x="0" y="106141"/>
                  </a:lnTo>
                  <a:lnTo>
                    <a:pt x="1185" y="88800"/>
                  </a:lnTo>
                  <a:lnTo>
                    <a:pt x="14018" y="53717"/>
                  </a:lnTo>
                  <a:lnTo>
                    <a:pt x="38228" y="24865"/>
                  </a:lnTo>
                  <a:lnTo>
                    <a:pt x="67628" y="7087"/>
                  </a:lnTo>
                  <a:lnTo>
                    <a:pt x="104155" y="0"/>
                  </a:lnTo>
                  <a:lnTo>
                    <a:pt x="124685" y="4582"/>
                  </a:lnTo>
                  <a:lnTo>
                    <a:pt x="156928" y="26587"/>
                  </a:lnTo>
                  <a:lnTo>
                    <a:pt x="173118" y="52181"/>
                  </a:lnTo>
                  <a:lnTo>
                    <a:pt x="187899" y="93441"/>
                  </a:lnTo>
                  <a:lnTo>
                    <a:pt x="192032" y="145438"/>
                  </a:lnTo>
                  <a:lnTo>
                    <a:pt x="189629" y="183713"/>
                  </a:lnTo>
                  <a:lnTo>
                    <a:pt x="173882" y="238801"/>
                  </a:lnTo>
                  <a:lnTo>
                    <a:pt x="155265" y="269478"/>
                  </a:lnTo>
                  <a:lnTo>
                    <a:pt x="108005" y="308731"/>
                  </a:lnTo>
                  <a:lnTo>
                    <a:pt x="87402" y="313761"/>
                  </a:lnTo>
                  <a:lnTo>
                    <a:pt x="76994" y="313464"/>
                  </a:lnTo>
                  <a:lnTo>
                    <a:pt x="59191" y="306895"/>
                  </a:lnTo>
                  <a:lnTo>
                    <a:pt x="51168" y="301869"/>
                  </a:lnTo>
                  <a:lnTo>
                    <a:pt x="39134" y="286924"/>
                  </a:lnTo>
                  <a:lnTo>
                    <a:pt x="34287" y="278025"/>
                  </a:lnTo>
                  <a:lnTo>
                    <a:pt x="32021" y="258780"/>
                  </a:lnTo>
                  <a:lnTo>
                    <a:pt x="36083" y="239698"/>
                  </a:lnTo>
                  <a:lnTo>
                    <a:pt x="45688" y="223418"/>
                  </a:lnTo>
                  <a:lnTo>
                    <a:pt x="60875" y="211503"/>
                  </a:lnTo>
                  <a:lnTo>
                    <a:pt x="80493" y="203478"/>
                  </a:lnTo>
                  <a:lnTo>
                    <a:pt x="116675" y="200130"/>
                  </a:lnTo>
                  <a:lnTo>
                    <a:pt x="177229" y="206374"/>
                  </a:lnTo>
                  <a:lnTo>
                    <a:pt x="212539" y="201638"/>
                  </a:lnTo>
                  <a:lnTo>
                    <a:pt x="245692" y="186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4263712" y="2575928"/>
            <a:ext cx="63172" cy="347442"/>
          </a:xfrm>
          <a:custGeom>
            <a:avLst/>
            <a:gdLst/>
            <a:ahLst/>
            <a:cxnLst/>
            <a:rect l="0" t="0" r="0" b="0"/>
            <a:pathLst>
              <a:path w="63172" h="347442">
                <a:moveTo>
                  <a:pt x="63171" y="0"/>
                </a:moveTo>
                <a:lnTo>
                  <a:pt x="51993" y="16768"/>
                </a:lnTo>
                <a:lnTo>
                  <a:pt x="35660" y="76752"/>
                </a:lnTo>
                <a:lnTo>
                  <a:pt x="21169" y="139207"/>
                </a:lnTo>
                <a:lnTo>
                  <a:pt x="12630" y="201933"/>
                </a:lnTo>
                <a:lnTo>
                  <a:pt x="5562" y="250775"/>
                </a:lnTo>
                <a:lnTo>
                  <a:pt x="1648" y="302291"/>
                </a:lnTo>
                <a:lnTo>
                  <a:pt x="0" y="3474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3947857" y="3144467"/>
            <a:ext cx="600126" cy="31587"/>
          </a:xfrm>
          <a:custGeom>
            <a:avLst/>
            <a:gdLst/>
            <a:ahLst/>
            <a:cxnLst/>
            <a:rect l="0" t="0" r="0" b="0"/>
            <a:pathLst>
              <a:path w="600126" h="31587">
                <a:moveTo>
                  <a:pt x="600125" y="0"/>
                </a:moveTo>
                <a:lnTo>
                  <a:pt x="541508" y="0"/>
                </a:lnTo>
                <a:lnTo>
                  <a:pt x="488503" y="1170"/>
                </a:lnTo>
                <a:lnTo>
                  <a:pt x="436786" y="8333"/>
                </a:lnTo>
                <a:lnTo>
                  <a:pt x="384832" y="12998"/>
                </a:lnTo>
                <a:lnTo>
                  <a:pt x="324984" y="15549"/>
                </a:lnTo>
                <a:lnTo>
                  <a:pt x="269037" y="15136"/>
                </a:lnTo>
                <a:lnTo>
                  <a:pt x="222824" y="16183"/>
                </a:lnTo>
                <a:lnTo>
                  <a:pt x="179496" y="15323"/>
                </a:lnTo>
                <a:lnTo>
                  <a:pt x="137022" y="16239"/>
                </a:lnTo>
                <a:lnTo>
                  <a:pt x="94802" y="15340"/>
                </a:lnTo>
                <a:lnTo>
                  <a:pt x="33024" y="25517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4121146" y="3270809"/>
            <a:ext cx="241332" cy="438782"/>
          </a:xfrm>
          <a:custGeom>
            <a:avLst/>
            <a:gdLst/>
            <a:ahLst/>
            <a:cxnLst/>
            <a:rect l="0" t="0" r="0" b="0"/>
            <a:pathLst>
              <a:path w="241332" h="438782">
                <a:moveTo>
                  <a:pt x="184680" y="0"/>
                </a:moveTo>
                <a:lnTo>
                  <a:pt x="179091" y="16768"/>
                </a:lnTo>
                <a:lnTo>
                  <a:pt x="136212" y="74247"/>
                </a:lnTo>
                <a:lnTo>
                  <a:pt x="93492" y="131329"/>
                </a:lnTo>
                <a:lnTo>
                  <a:pt x="55226" y="191094"/>
                </a:lnTo>
                <a:lnTo>
                  <a:pt x="38238" y="219462"/>
                </a:lnTo>
                <a:lnTo>
                  <a:pt x="14680" y="282213"/>
                </a:lnTo>
                <a:lnTo>
                  <a:pt x="948" y="325774"/>
                </a:lnTo>
                <a:lnTo>
                  <a:pt x="0" y="365197"/>
                </a:lnTo>
                <a:lnTo>
                  <a:pt x="5504" y="388088"/>
                </a:lnTo>
                <a:lnTo>
                  <a:pt x="15749" y="409960"/>
                </a:lnTo>
                <a:lnTo>
                  <a:pt x="31221" y="425140"/>
                </a:lnTo>
                <a:lnTo>
                  <a:pt x="50966" y="434616"/>
                </a:lnTo>
                <a:lnTo>
                  <a:pt x="87219" y="438781"/>
                </a:lnTo>
                <a:lnTo>
                  <a:pt x="120708" y="431956"/>
                </a:lnTo>
                <a:lnTo>
                  <a:pt x="142210" y="421658"/>
                </a:lnTo>
                <a:lnTo>
                  <a:pt x="168457" y="397117"/>
                </a:lnTo>
                <a:lnTo>
                  <a:pt x="212564" y="336652"/>
                </a:lnTo>
                <a:lnTo>
                  <a:pt x="240199" y="273718"/>
                </a:lnTo>
                <a:lnTo>
                  <a:pt x="241331" y="252674"/>
                </a:lnTo>
                <a:lnTo>
                  <a:pt x="239995" y="242149"/>
                </a:lnTo>
                <a:lnTo>
                  <a:pt x="235595" y="233963"/>
                </a:lnTo>
                <a:lnTo>
                  <a:pt x="221347" y="221746"/>
                </a:lnTo>
                <a:lnTo>
                  <a:pt x="212634" y="219191"/>
                </a:lnTo>
                <a:lnTo>
                  <a:pt x="193595" y="219471"/>
                </a:lnTo>
                <a:lnTo>
                  <a:pt x="163145" y="231795"/>
                </a:lnTo>
                <a:lnTo>
                  <a:pt x="105999" y="270554"/>
                </a:lnTo>
                <a:lnTo>
                  <a:pt x="45795" y="320157"/>
                </a:lnTo>
                <a:lnTo>
                  <a:pt x="37281" y="3263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5559283" y="2316269"/>
            <a:ext cx="4448157" cy="842281"/>
            <a:chOff x="5559283" y="2316269"/>
            <a:chExt cx="4448157" cy="842281"/>
          </a:xfrm>
        </p:grpSpPr>
        <p:sp>
          <p:nvSpPr>
            <p:cNvPr id="44" name="Freeform 43"/>
            <p:cNvSpPr/>
            <p:nvPr/>
          </p:nvSpPr>
          <p:spPr>
            <a:xfrm>
              <a:off x="5559283" y="2316269"/>
              <a:ext cx="199806" cy="726467"/>
            </a:xfrm>
            <a:custGeom>
              <a:avLst/>
              <a:gdLst/>
              <a:ahLst/>
              <a:cxnLst/>
              <a:rect l="0" t="0" r="0" b="0"/>
              <a:pathLst>
                <a:path w="199806" h="726467">
                  <a:moveTo>
                    <a:pt x="189276" y="0"/>
                  </a:moveTo>
                  <a:lnTo>
                    <a:pt x="139778" y="59593"/>
                  </a:lnTo>
                  <a:lnTo>
                    <a:pt x="96667" y="109320"/>
                  </a:lnTo>
                  <a:lnTo>
                    <a:pt x="66868" y="162234"/>
                  </a:lnTo>
                  <a:lnTo>
                    <a:pt x="38452" y="211681"/>
                  </a:lnTo>
                  <a:lnTo>
                    <a:pt x="18505" y="259772"/>
                  </a:lnTo>
                  <a:lnTo>
                    <a:pt x="5837" y="319125"/>
                  </a:lnTo>
                  <a:lnTo>
                    <a:pt x="2463" y="364492"/>
                  </a:lnTo>
                  <a:lnTo>
                    <a:pt x="563" y="424892"/>
                  </a:lnTo>
                  <a:lnTo>
                    <a:pt x="0" y="474244"/>
                  </a:lnTo>
                  <a:lnTo>
                    <a:pt x="16601" y="524092"/>
                  </a:lnTo>
                  <a:lnTo>
                    <a:pt x="49193" y="579569"/>
                  </a:lnTo>
                  <a:lnTo>
                    <a:pt x="65102" y="607682"/>
                  </a:lnTo>
                  <a:lnTo>
                    <a:pt x="112194" y="668677"/>
                  </a:lnTo>
                  <a:lnTo>
                    <a:pt x="133162" y="690886"/>
                  </a:lnTo>
                  <a:lnTo>
                    <a:pt x="181771" y="714950"/>
                  </a:lnTo>
                  <a:lnTo>
                    <a:pt x="199805" y="726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15862" y="2486411"/>
              <a:ext cx="259082" cy="442460"/>
            </a:xfrm>
            <a:custGeom>
              <a:avLst/>
              <a:gdLst/>
              <a:ahLst/>
              <a:cxnLst/>
              <a:rect l="0" t="0" r="0" b="0"/>
              <a:pathLst>
                <a:path w="259082" h="442460">
                  <a:moveTo>
                    <a:pt x="259081" y="40428"/>
                  </a:moveTo>
                  <a:lnTo>
                    <a:pt x="211272" y="6851"/>
                  </a:lnTo>
                  <a:lnTo>
                    <a:pt x="159386" y="0"/>
                  </a:lnTo>
                  <a:lnTo>
                    <a:pt x="130544" y="1403"/>
                  </a:lnTo>
                  <a:lnTo>
                    <a:pt x="109927" y="9825"/>
                  </a:lnTo>
                  <a:lnTo>
                    <a:pt x="70391" y="42702"/>
                  </a:lnTo>
                  <a:lnTo>
                    <a:pt x="31534" y="93370"/>
                  </a:lnTo>
                  <a:lnTo>
                    <a:pt x="11406" y="152055"/>
                  </a:lnTo>
                  <a:lnTo>
                    <a:pt x="992" y="201534"/>
                  </a:lnTo>
                  <a:lnTo>
                    <a:pt x="0" y="263887"/>
                  </a:lnTo>
                  <a:lnTo>
                    <a:pt x="5133" y="326594"/>
                  </a:lnTo>
                  <a:lnTo>
                    <a:pt x="12075" y="349327"/>
                  </a:lnTo>
                  <a:lnTo>
                    <a:pt x="52129" y="409239"/>
                  </a:lnTo>
                  <a:lnTo>
                    <a:pt x="61451" y="419663"/>
                  </a:lnTo>
                  <a:lnTo>
                    <a:pt x="87407" y="434365"/>
                  </a:lnTo>
                  <a:lnTo>
                    <a:pt x="118440" y="442459"/>
                  </a:lnTo>
                  <a:lnTo>
                    <a:pt x="179784" y="438123"/>
                  </a:lnTo>
                  <a:lnTo>
                    <a:pt x="202781" y="431261"/>
                  </a:lnTo>
                  <a:lnTo>
                    <a:pt x="227711" y="417753"/>
                  </a:lnTo>
                  <a:lnTo>
                    <a:pt x="233488" y="417150"/>
                  </a:lnTo>
                  <a:lnTo>
                    <a:pt x="248552" y="419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03977" y="2702603"/>
              <a:ext cx="255236" cy="225982"/>
            </a:xfrm>
            <a:custGeom>
              <a:avLst/>
              <a:gdLst/>
              <a:ahLst/>
              <a:cxnLst/>
              <a:rect l="0" t="0" r="0" b="0"/>
              <a:pathLst>
                <a:path w="255236" h="225982">
                  <a:moveTo>
                    <a:pt x="181536" y="76920"/>
                  </a:moveTo>
                  <a:lnTo>
                    <a:pt x="132037" y="18357"/>
                  </a:lnTo>
                  <a:lnTo>
                    <a:pt x="105648" y="2116"/>
                  </a:lnTo>
                  <a:lnTo>
                    <a:pt x="79568" y="0"/>
                  </a:lnTo>
                  <a:lnTo>
                    <a:pt x="51989" y="4129"/>
                  </a:lnTo>
                  <a:lnTo>
                    <a:pt x="31932" y="13763"/>
                  </a:lnTo>
                  <a:lnTo>
                    <a:pt x="18339" y="28963"/>
                  </a:lnTo>
                  <a:lnTo>
                    <a:pt x="81" y="72906"/>
                  </a:lnTo>
                  <a:lnTo>
                    <a:pt x="0" y="118495"/>
                  </a:lnTo>
                  <a:lnTo>
                    <a:pt x="18858" y="170660"/>
                  </a:lnTo>
                  <a:lnTo>
                    <a:pt x="39489" y="207510"/>
                  </a:lnTo>
                  <a:lnTo>
                    <a:pt x="57572" y="221918"/>
                  </a:lnTo>
                  <a:lnTo>
                    <a:pt x="77308" y="225981"/>
                  </a:lnTo>
                  <a:lnTo>
                    <a:pt x="87484" y="225427"/>
                  </a:lnTo>
                  <a:lnTo>
                    <a:pt x="96608" y="221548"/>
                  </a:lnTo>
                  <a:lnTo>
                    <a:pt x="112984" y="207880"/>
                  </a:lnTo>
                  <a:lnTo>
                    <a:pt x="121823" y="186987"/>
                  </a:lnTo>
                  <a:lnTo>
                    <a:pt x="127496" y="135446"/>
                  </a:lnTo>
                  <a:lnTo>
                    <a:pt x="134068" y="99720"/>
                  </a:lnTo>
                  <a:lnTo>
                    <a:pt x="135853" y="96799"/>
                  </a:lnTo>
                  <a:lnTo>
                    <a:pt x="137042" y="99532"/>
                  </a:lnTo>
                  <a:lnTo>
                    <a:pt x="137835" y="106032"/>
                  </a:lnTo>
                  <a:lnTo>
                    <a:pt x="163155" y="147748"/>
                  </a:lnTo>
                  <a:lnTo>
                    <a:pt x="177656" y="165331"/>
                  </a:lnTo>
                  <a:lnTo>
                    <a:pt x="198139" y="177825"/>
                  </a:lnTo>
                  <a:lnTo>
                    <a:pt x="220500" y="184937"/>
                  </a:lnTo>
                  <a:lnTo>
                    <a:pt x="255235" y="182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38155" y="2733749"/>
              <a:ext cx="210571" cy="205607"/>
            </a:xfrm>
            <a:custGeom>
              <a:avLst/>
              <a:gdLst/>
              <a:ahLst/>
              <a:cxnLst/>
              <a:rect l="0" t="0" r="0" b="0"/>
              <a:pathLst>
                <a:path w="210571" h="205607">
                  <a:moveTo>
                    <a:pt x="0" y="66831"/>
                  </a:moveTo>
                  <a:lnTo>
                    <a:pt x="15642" y="84812"/>
                  </a:lnTo>
                  <a:lnTo>
                    <a:pt x="45673" y="136289"/>
                  </a:lnTo>
                  <a:lnTo>
                    <a:pt x="62488" y="189562"/>
                  </a:lnTo>
                  <a:lnTo>
                    <a:pt x="67547" y="205606"/>
                  </a:lnTo>
                  <a:lnTo>
                    <a:pt x="52077" y="153611"/>
                  </a:lnTo>
                  <a:lnTo>
                    <a:pt x="38493" y="95411"/>
                  </a:lnTo>
                  <a:lnTo>
                    <a:pt x="33632" y="52942"/>
                  </a:lnTo>
                  <a:lnTo>
                    <a:pt x="38734" y="27903"/>
                  </a:lnTo>
                  <a:lnTo>
                    <a:pt x="43370" y="16312"/>
                  </a:lnTo>
                  <a:lnTo>
                    <a:pt x="52310" y="8585"/>
                  </a:lnTo>
                  <a:lnTo>
                    <a:pt x="77842" y="0"/>
                  </a:lnTo>
                  <a:lnTo>
                    <a:pt x="113921" y="756"/>
                  </a:lnTo>
                  <a:lnTo>
                    <a:pt x="132910" y="8608"/>
                  </a:lnTo>
                  <a:lnTo>
                    <a:pt x="164164" y="32713"/>
                  </a:lnTo>
                  <a:lnTo>
                    <a:pt x="185772" y="58672"/>
                  </a:lnTo>
                  <a:lnTo>
                    <a:pt x="193699" y="81532"/>
                  </a:lnTo>
                  <a:lnTo>
                    <a:pt x="207818" y="144262"/>
                  </a:lnTo>
                  <a:lnTo>
                    <a:pt x="210570" y="161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95287" y="2710214"/>
              <a:ext cx="164009" cy="209501"/>
            </a:xfrm>
            <a:custGeom>
              <a:avLst/>
              <a:gdLst/>
              <a:ahLst/>
              <a:cxnLst/>
              <a:rect l="0" t="0" r="0" b="0"/>
              <a:pathLst>
                <a:path w="164009" h="209501">
                  <a:moveTo>
                    <a:pt x="153480" y="27195"/>
                  </a:moveTo>
                  <a:lnTo>
                    <a:pt x="142301" y="10427"/>
                  </a:lnTo>
                  <a:lnTo>
                    <a:pt x="134329" y="5488"/>
                  </a:lnTo>
                  <a:lnTo>
                    <a:pt x="112992" y="0"/>
                  </a:lnTo>
                  <a:lnTo>
                    <a:pt x="74673" y="2500"/>
                  </a:lnTo>
                  <a:lnTo>
                    <a:pt x="39273" y="16238"/>
                  </a:lnTo>
                  <a:lnTo>
                    <a:pt x="12146" y="40716"/>
                  </a:lnTo>
                  <a:lnTo>
                    <a:pt x="2927" y="63230"/>
                  </a:lnTo>
                  <a:lnTo>
                    <a:pt x="0" y="88834"/>
                  </a:lnTo>
                  <a:lnTo>
                    <a:pt x="2598" y="115811"/>
                  </a:lnTo>
                  <a:lnTo>
                    <a:pt x="13892" y="137160"/>
                  </a:lnTo>
                  <a:lnTo>
                    <a:pt x="73825" y="197762"/>
                  </a:lnTo>
                  <a:lnTo>
                    <a:pt x="92342" y="207508"/>
                  </a:lnTo>
                  <a:lnTo>
                    <a:pt x="112269" y="209500"/>
                  </a:lnTo>
                  <a:lnTo>
                    <a:pt x="131655" y="205315"/>
                  </a:lnTo>
                  <a:lnTo>
                    <a:pt x="164008" y="185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01409" y="2735980"/>
              <a:ext cx="189514" cy="186832"/>
            </a:xfrm>
            <a:custGeom>
              <a:avLst/>
              <a:gdLst/>
              <a:ahLst/>
              <a:cxnLst/>
              <a:rect l="0" t="0" r="0" b="0"/>
              <a:pathLst>
                <a:path w="189514" h="186832">
                  <a:moveTo>
                    <a:pt x="0" y="96185"/>
                  </a:moveTo>
                  <a:lnTo>
                    <a:pt x="43963" y="81531"/>
                  </a:lnTo>
                  <a:lnTo>
                    <a:pt x="63992" y="81094"/>
                  </a:lnTo>
                  <a:lnTo>
                    <a:pt x="74248" y="82615"/>
                  </a:lnTo>
                  <a:lnTo>
                    <a:pt x="95000" y="78066"/>
                  </a:lnTo>
                  <a:lnTo>
                    <a:pt x="136919" y="56081"/>
                  </a:lnTo>
                  <a:lnTo>
                    <a:pt x="142752" y="47222"/>
                  </a:lnTo>
                  <a:lnTo>
                    <a:pt x="146114" y="24901"/>
                  </a:lnTo>
                  <a:lnTo>
                    <a:pt x="143033" y="15907"/>
                  </a:lnTo>
                  <a:lnTo>
                    <a:pt x="130250" y="2795"/>
                  </a:lnTo>
                  <a:lnTo>
                    <a:pt x="121928" y="0"/>
                  </a:lnTo>
                  <a:lnTo>
                    <a:pt x="103323" y="14"/>
                  </a:lnTo>
                  <a:lnTo>
                    <a:pt x="73118" y="6599"/>
                  </a:lnTo>
                  <a:lnTo>
                    <a:pt x="47531" y="21548"/>
                  </a:lnTo>
                  <a:lnTo>
                    <a:pt x="25132" y="46385"/>
                  </a:lnTo>
                  <a:lnTo>
                    <a:pt x="17019" y="72102"/>
                  </a:lnTo>
                  <a:lnTo>
                    <a:pt x="15753" y="100690"/>
                  </a:lnTo>
                  <a:lnTo>
                    <a:pt x="22989" y="125093"/>
                  </a:lnTo>
                  <a:lnTo>
                    <a:pt x="46699" y="160950"/>
                  </a:lnTo>
                  <a:lnTo>
                    <a:pt x="60139" y="176053"/>
                  </a:lnTo>
                  <a:lnTo>
                    <a:pt x="80151" y="184325"/>
                  </a:lnTo>
                  <a:lnTo>
                    <a:pt x="103473" y="186831"/>
                  </a:lnTo>
                  <a:lnTo>
                    <a:pt x="125537" y="184046"/>
                  </a:lnTo>
                  <a:lnTo>
                    <a:pt x="172639" y="164225"/>
                  </a:lnTo>
                  <a:lnTo>
                    <a:pt x="189513" y="159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75150" y="2516310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1170" y="162968"/>
                  </a:lnTo>
                  <a:lnTo>
                    <a:pt x="7236" y="214533"/>
                  </a:lnTo>
                  <a:lnTo>
                    <a:pt x="9553" y="266857"/>
                  </a:lnTo>
                  <a:lnTo>
                    <a:pt x="12580" y="315895"/>
                  </a:lnTo>
                  <a:lnTo>
                    <a:pt x="28621" y="374324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32333" y="2758012"/>
              <a:ext cx="185056" cy="189968"/>
            </a:xfrm>
            <a:custGeom>
              <a:avLst/>
              <a:gdLst/>
              <a:ahLst/>
              <a:cxnLst/>
              <a:rect l="0" t="0" r="0" b="0"/>
              <a:pathLst>
                <a:path w="185056" h="189968">
                  <a:moveTo>
                    <a:pt x="6071" y="42568"/>
                  </a:moveTo>
                  <a:lnTo>
                    <a:pt x="482" y="59335"/>
                  </a:lnTo>
                  <a:lnTo>
                    <a:pt x="857" y="76926"/>
                  </a:lnTo>
                  <a:lnTo>
                    <a:pt x="5384" y="136736"/>
                  </a:lnTo>
                  <a:lnTo>
                    <a:pt x="5868" y="174325"/>
                  </a:lnTo>
                  <a:lnTo>
                    <a:pt x="4883" y="120710"/>
                  </a:lnTo>
                  <a:lnTo>
                    <a:pt x="0" y="84828"/>
                  </a:lnTo>
                  <a:lnTo>
                    <a:pt x="2593" y="58621"/>
                  </a:lnTo>
                  <a:lnTo>
                    <a:pt x="10764" y="37614"/>
                  </a:lnTo>
                  <a:lnTo>
                    <a:pt x="23365" y="20479"/>
                  </a:lnTo>
                  <a:lnTo>
                    <a:pt x="40663" y="5065"/>
                  </a:lnTo>
                  <a:lnTo>
                    <a:pt x="50190" y="1188"/>
                  </a:lnTo>
                  <a:lnTo>
                    <a:pt x="70133" y="0"/>
                  </a:lnTo>
                  <a:lnTo>
                    <a:pt x="90695" y="9611"/>
                  </a:lnTo>
                  <a:lnTo>
                    <a:pt x="126902" y="38788"/>
                  </a:lnTo>
                  <a:lnTo>
                    <a:pt x="167197" y="100068"/>
                  </a:lnTo>
                  <a:lnTo>
                    <a:pt x="179244" y="136294"/>
                  </a:lnTo>
                  <a:lnTo>
                    <a:pt x="185055" y="189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64442" y="2747937"/>
              <a:ext cx="151247" cy="205360"/>
            </a:xfrm>
            <a:custGeom>
              <a:avLst/>
              <a:gdLst/>
              <a:ahLst/>
              <a:cxnLst/>
              <a:rect l="0" t="0" r="0" b="0"/>
              <a:pathLst>
                <a:path w="151247" h="205360">
                  <a:moveTo>
                    <a:pt x="5589" y="0"/>
                  </a:moveTo>
                  <a:lnTo>
                    <a:pt x="0" y="62093"/>
                  </a:lnTo>
                  <a:lnTo>
                    <a:pt x="2113" y="94437"/>
                  </a:lnTo>
                  <a:lnTo>
                    <a:pt x="16584" y="150477"/>
                  </a:lnTo>
                  <a:lnTo>
                    <a:pt x="24514" y="174503"/>
                  </a:lnTo>
                  <a:lnTo>
                    <a:pt x="35836" y="192981"/>
                  </a:lnTo>
                  <a:lnTo>
                    <a:pt x="44472" y="198844"/>
                  </a:lnTo>
                  <a:lnTo>
                    <a:pt x="66544" y="205359"/>
                  </a:lnTo>
                  <a:lnTo>
                    <a:pt x="77811" y="203587"/>
                  </a:lnTo>
                  <a:lnTo>
                    <a:pt x="99688" y="192259"/>
                  </a:lnTo>
                  <a:lnTo>
                    <a:pt x="126147" y="166150"/>
                  </a:lnTo>
                  <a:lnTo>
                    <a:pt x="143216" y="136187"/>
                  </a:lnTo>
                  <a:lnTo>
                    <a:pt x="151058" y="85047"/>
                  </a:lnTo>
                  <a:lnTo>
                    <a:pt x="151246" y="42617"/>
                  </a:lnTo>
                  <a:lnTo>
                    <a:pt x="14245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59544" y="2768802"/>
              <a:ext cx="277668" cy="176985"/>
            </a:xfrm>
            <a:custGeom>
              <a:avLst/>
              <a:gdLst/>
              <a:ahLst/>
              <a:cxnLst/>
              <a:rect l="0" t="0" r="0" b="0"/>
              <a:pathLst>
                <a:path w="277668" h="176985">
                  <a:moveTo>
                    <a:pt x="0" y="63363"/>
                  </a:moveTo>
                  <a:lnTo>
                    <a:pt x="14573" y="114388"/>
                  </a:lnTo>
                  <a:lnTo>
                    <a:pt x="33814" y="168979"/>
                  </a:lnTo>
                  <a:lnTo>
                    <a:pt x="35411" y="175888"/>
                  </a:lnTo>
                  <a:lnTo>
                    <a:pt x="35305" y="176984"/>
                  </a:lnTo>
                  <a:lnTo>
                    <a:pt x="20459" y="123569"/>
                  </a:lnTo>
                  <a:lnTo>
                    <a:pt x="12491" y="69797"/>
                  </a:lnTo>
                  <a:lnTo>
                    <a:pt x="16699" y="33684"/>
                  </a:lnTo>
                  <a:lnTo>
                    <a:pt x="25359" y="14688"/>
                  </a:lnTo>
                  <a:lnTo>
                    <a:pt x="30944" y="6347"/>
                  </a:lnTo>
                  <a:lnTo>
                    <a:pt x="38177" y="3125"/>
                  </a:lnTo>
                  <a:lnTo>
                    <a:pt x="46508" y="3317"/>
                  </a:lnTo>
                  <a:lnTo>
                    <a:pt x="63954" y="9770"/>
                  </a:lnTo>
                  <a:lnTo>
                    <a:pt x="86929" y="27727"/>
                  </a:lnTo>
                  <a:lnTo>
                    <a:pt x="128315" y="80334"/>
                  </a:lnTo>
                  <a:lnTo>
                    <a:pt x="149695" y="118708"/>
                  </a:lnTo>
                  <a:lnTo>
                    <a:pt x="150099" y="117808"/>
                  </a:lnTo>
                  <a:lnTo>
                    <a:pt x="149199" y="113698"/>
                  </a:lnTo>
                  <a:lnTo>
                    <a:pt x="134453" y="81885"/>
                  </a:lnTo>
                  <a:lnTo>
                    <a:pt x="136805" y="52084"/>
                  </a:lnTo>
                  <a:lnTo>
                    <a:pt x="146079" y="22197"/>
                  </a:lnTo>
                  <a:lnTo>
                    <a:pt x="156951" y="5683"/>
                  </a:lnTo>
                  <a:lnTo>
                    <a:pt x="165465" y="1513"/>
                  </a:lnTo>
                  <a:lnTo>
                    <a:pt x="187403" y="0"/>
                  </a:lnTo>
                  <a:lnTo>
                    <a:pt x="220474" y="11314"/>
                  </a:lnTo>
                  <a:lnTo>
                    <a:pt x="238758" y="29312"/>
                  </a:lnTo>
                  <a:lnTo>
                    <a:pt x="263971" y="73405"/>
                  </a:lnTo>
                  <a:lnTo>
                    <a:pt x="276435" y="110922"/>
                  </a:lnTo>
                  <a:lnTo>
                    <a:pt x="277667" y="134804"/>
                  </a:lnTo>
                  <a:lnTo>
                    <a:pt x="274904" y="155501"/>
                  </a:lnTo>
                  <a:lnTo>
                    <a:pt x="273741" y="1581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17513" y="2905865"/>
              <a:ext cx="6067" cy="31586"/>
            </a:xfrm>
            <a:custGeom>
              <a:avLst/>
              <a:gdLst/>
              <a:ahLst/>
              <a:cxnLst/>
              <a:rect l="0" t="0" r="0" b="0"/>
              <a:pathLst>
                <a:path w="6067" h="31586">
                  <a:moveTo>
                    <a:pt x="0" y="31585"/>
                  </a:moveTo>
                  <a:lnTo>
                    <a:pt x="5589" y="14818"/>
                  </a:lnTo>
                  <a:lnTo>
                    <a:pt x="6066" y="9879"/>
                  </a:lnTo>
                  <a:lnTo>
                    <a:pt x="5213" y="65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85969" y="2337326"/>
              <a:ext cx="168457" cy="768581"/>
            </a:xfrm>
            <a:custGeom>
              <a:avLst/>
              <a:gdLst/>
              <a:ahLst/>
              <a:cxnLst/>
              <a:rect l="0" t="0" r="0" b="0"/>
              <a:pathLst>
                <a:path w="168457" h="768581">
                  <a:moveTo>
                    <a:pt x="168456" y="0"/>
                  </a:moveTo>
                  <a:lnTo>
                    <a:pt x="153802" y="55141"/>
                  </a:lnTo>
                  <a:lnTo>
                    <a:pt x="138118" y="109145"/>
                  </a:lnTo>
                  <a:lnTo>
                    <a:pt x="128456" y="152234"/>
                  </a:lnTo>
                  <a:lnTo>
                    <a:pt x="116440" y="213172"/>
                  </a:lnTo>
                  <a:lnTo>
                    <a:pt x="101899" y="275685"/>
                  </a:lnTo>
                  <a:lnTo>
                    <a:pt x="87761" y="334263"/>
                  </a:lnTo>
                  <a:lnTo>
                    <a:pt x="77216" y="382660"/>
                  </a:lnTo>
                  <a:lnTo>
                    <a:pt x="63172" y="441528"/>
                  </a:lnTo>
                  <a:lnTo>
                    <a:pt x="49133" y="498217"/>
                  </a:lnTo>
                  <a:lnTo>
                    <a:pt x="42330" y="554475"/>
                  </a:lnTo>
                  <a:lnTo>
                    <a:pt x="30935" y="607528"/>
                  </a:lnTo>
                  <a:lnTo>
                    <a:pt x="17419" y="663328"/>
                  </a:lnTo>
                  <a:lnTo>
                    <a:pt x="10720" y="721100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91991" y="2513990"/>
              <a:ext cx="204590" cy="446961"/>
            </a:xfrm>
            <a:custGeom>
              <a:avLst/>
              <a:gdLst/>
              <a:ahLst/>
              <a:cxnLst/>
              <a:rect l="0" t="0" r="0" b="0"/>
              <a:pathLst>
                <a:path w="204590" h="446961">
                  <a:moveTo>
                    <a:pt x="141418" y="276061"/>
                  </a:moveTo>
                  <a:lnTo>
                    <a:pt x="141418" y="253705"/>
                  </a:lnTo>
                  <a:lnTo>
                    <a:pt x="136739" y="245949"/>
                  </a:lnTo>
                  <a:lnTo>
                    <a:pt x="119061" y="234212"/>
                  </a:lnTo>
                  <a:lnTo>
                    <a:pt x="98726" y="231336"/>
                  </a:lnTo>
                  <a:lnTo>
                    <a:pt x="88390" y="232206"/>
                  </a:lnTo>
                  <a:lnTo>
                    <a:pt x="70667" y="242532"/>
                  </a:lnTo>
                  <a:lnTo>
                    <a:pt x="34182" y="280485"/>
                  </a:lnTo>
                  <a:lnTo>
                    <a:pt x="8501" y="339621"/>
                  </a:lnTo>
                  <a:lnTo>
                    <a:pt x="0" y="370933"/>
                  </a:lnTo>
                  <a:lnTo>
                    <a:pt x="6422" y="412955"/>
                  </a:lnTo>
                  <a:lnTo>
                    <a:pt x="9307" y="423476"/>
                  </a:lnTo>
                  <a:lnTo>
                    <a:pt x="14739" y="431660"/>
                  </a:lnTo>
                  <a:lnTo>
                    <a:pt x="30134" y="443872"/>
                  </a:lnTo>
                  <a:lnTo>
                    <a:pt x="48675" y="446960"/>
                  </a:lnTo>
                  <a:lnTo>
                    <a:pt x="58532" y="446146"/>
                  </a:lnTo>
                  <a:lnTo>
                    <a:pt x="75724" y="439002"/>
                  </a:lnTo>
                  <a:lnTo>
                    <a:pt x="132822" y="389473"/>
                  </a:lnTo>
                  <a:lnTo>
                    <a:pt x="164000" y="330583"/>
                  </a:lnTo>
                  <a:lnTo>
                    <a:pt x="180865" y="291436"/>
                  </a:lnTo>
                  <a:lnTo>
                    <a:pt x="190150" y="239673"/>
                  </a:lnTo>
                  <a:lnTo>
                    <a:pt x="196021" y="183001"/>
                  </a:lnTo>
                  <a:lnTo>
                    <a:pt x="202051" y="129165"/>
                  </a:lnTo>
                  <a:lnTo>
                    <a:pt x="200718" y="76169"/>
                  </a:lnTo>
                  <a:lnTo>
                    <a:pt x="192913" y="23421"/>
                  </a:lnTo>
                  <a:lnTo>
                    <a:pt x="187701" y="0"/>
                  </a:lnTo>
                  <a:lnTo>
                    <a:pt x="186312" y="1944"/>
                  </a:lnTo>
                  <a:lnTo>
                    <a:pt x="175493" y="55346"/>
                  </a:lnTo>
                  <a:lnTo>
                    <a:pt x="168022" y="102780"/>
                  </a:lnTo>
                  <a:lnTo>
                    <a:pt x="172178" y="155049"/>
                  </a:lnTo>
                  <a:lnTo>
                    <a:pt x="179648" y="213300"/>
                  </a:lnTo>
                  <a:lnTo>
                    <a:pt x="182382" y="268124"/>
                  </a:lnTo>
                  <a:lnTo>
                    <a:pt x="184361" y="319073"/>
                  </a:lnTo>
                  <a:lnTo>
                    <a:pt x="198142" y="380078"/>
                  </a:lnTo>
                  <a:lnTo>
                    <a:pt x="204589" y="412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28165" y="2714959"/>
              <a:ext cx="153461" cy="204568"/>
            </a:xfrm>
            <a:custGeom>
              <a:avLst/>
              <a:gdLst/>
              <a:ahLst/>
              <a:cxnLst/>
              <a:rect l="0" t="0" r="0" b="0"/>
              <a:pathLst>
                <a:path w="153461" h="204568">
                  <a:moveTo>
                    <a:pt x="0" y="117206"/>
                  </a:moveTo>
                  <a:lnTo>
                    <a:pt x="53028" y="102552"/>
                  </a:lnTo>
                  <a:lnTo>
                    <a:pt x="100899" y="87839"/>
                  </a:lnTo>
                  <a:lnTo>
                    <a:pt x="142851" y="56913"/>
                  </a:lnTo>
                  <a:lnTo>
                    <a:pt x="151227" y="36987"/>
                  </a:lnTo>
                  <a:lnTo>
                    <a:pt x="153460" y="25122"/>
                  </a:lnTo>
                  <a:lnTo>
                    <a:pt x="151440" y="16043"/>
                  </a:lnTo>
                  <a:lnTo>
                    <a:pt x="146583" y="8820"/>
                  </a:lnTo>
                  <a:lnTo>
                    <a:pt x="139836" y="2835"/>
                  </a:lnTo>
                  <a:lnTo>
                    <a:pt x="131829" y="15"/>
                  </a:lnTo>
                  <a:lnTo>
                    <a:pt x="113573" y="0"/>
                  </a:lnTo>
                  <a:lnTo>
                    <a:pt x="96881" y="7013"/>
                  </a:lnTo>
                  <a:lnTo>
                    <a:pt x="46640" y="45633"/>
                  </a:lnTo>
                  <a:lnTo>
                    <a:pt x="33208" y="65509"/>
                  </a:lnTo>
                  <a:lnTo>
                    <a:pt x="24658" y="102019"/>
                  </a:lnTo>
                  <a:lnTo>
                    <a:pt x="28897" y="122545"/>
                  </a:lnTo>
                  <a:lnTo>
                    <a:pt x="61584" y="185629"/>
                  </a:lnTo>
                  <a:lnTo>
                    <a:pt x="77674" y="197529"/>
                  </a:lnTo>
                  <a:lnTo>
                    <a:pt x="86878" y="202341"/>
                  </a:lnTo>
                  <a:lnTo>
                    <a:pt x="109582" y="204567"/>
                  </a:lnTo>
                  <a:lnTo>
                    <a:pt x="147400" y="201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07150" y="2737973"/>
              <a:ext cx="189514" cy="193638"/>
            </a:xfrm>
            <a:custGeom>
              <a:avLst/>
              <a:gdLst/>
              <a:ahLst/>
              <a:cxnLst/>
              <a:rect l="0" t="0" r="0" b="0"/>
              <a:pathLst>
                <a:path w="189514" h="193638">
                  <a:moveTo>
                    <a:pt x="0" y="62607"/>
                  </a:moveTo>
                  <a:lnTo>
                    <a:pt x="16789" y="124887"/>
                  </a:lnTo>
                  <a:lnTo>
                    <a:pt x="22132" y="163989"/>
                  </a:lnTo>
                  <a:lnTo>
                    <a:pt x="32814" y="192471"/>
                  </a:lnTo>
                  <a:lnTo>
                    <a:pt x="31234" y="193637"/>
                  </a:lnTo>
                  <a:lnTo>
                    <a:pt x="27842" y="192074"/>
                  </a:lnTo>
                  <a:lnTo>
                    <a:pt x="24073" y="177860"/>
                  </a:lnTo>
                  <a:lnTo>
                    <a:pt x="22624" y="116129"/>
                  </a:lnTo>
                  <a:lnTo>
                    <a:pt x="32589" y="53985"/>
                  </a:lnTo>
                  <a:lnTo>
                    <a:pt x="40221" y="27190"/>
                  </a:lnTo>
                  <a:lnTo>
                    <a:pt x="51411" y="7481"/>
                  </a:lnTo>
                  <a:lnTo>
                    <a:pt x="58840" y="2460"/>
                  </a:lnTo>
                  <a:lnTo>
                    <a:pt x="76455" y="0"/>
                  </a:lnTo>
                  <a:lnTo>
                    <a:pt x="92862" y="5926"/>
                  </a:lnTo>
                  <a:lnTo>
                    <a:pt x="122458" y="28794"/>
                  </a:lnTo>
                  <a:lnTo>
                    <a:pt x="149665" y="64247"/>
                  </a:lnTo>
                  <a:lnTo>
                    <a:pt x="171340" y="115466"/>
                  </a:lnTo>
                  <a:lnTo>
                    <a:pt x="181097" y="175228"/>
                  </a:lnTo>
                  <a:lnTo>
                    <a:pt x="189513" y="188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310266" y="2747937"/>
              <a:ext cx="161724" cy="223072"/>
            </a:xfrm>
            <a:custGeom>
              <a:avLst/>
              <a:gdLst/>
              <a:ahLst/>
              <a:cxnLst/>
              <a:rect l="0" t="0" r="0" b="0"/>
              <a:pathLst>
                <a:path w="161724" h="223072">
                  <a:moveTo>
                    <a:pt x="91682" y="52643"/>
                  </a:moveTo>
                  <a:lnTo>
                    <a:pt x="97272" y="35875"/>
                  </a:lnTo>
                  <a:lnTo>
                    <a:pt x="94239" y="30936"/>
                  </a:lnTo>
                  <a:lnTo>
                    <a:pt x="78390" y="25448"/>
                  </a:lnTo>
                  <a:lnTo>
                    <a:pt x="58869" y="29248"/>
                  </a:lnTo>
                  <a:lnTo>
                    <a:pt x="31266" y="44541"/>
                  </a:lnTo>
                  <a:lnTo>
                    <a:pt x="23329" y="50751"/>
                  </a:lnTo>
                  <a:lnTo>
                    <a:pt x="11390" y="70130"/>
                  </a:lnTo>
                  <a:lnTo>
                    <a:pt x="3354" y="94340"/>
                  </a:lnTo>
                  <a:lnTo>
                    <a:pt x="0" y="133108"/>
                  </a:lnTo>
                  <a:lnTo>
                    <a:pt x="3361" y="156255"/>
                  </a:lnTo>
                  <a:lnTo>
                    <a:pt x="11874" y="175122"/>
                  </a:lnTo>
                  <a:lnTo>
                    <a:pt x="36403" y="206298"/>
                  </a:lnTo>
                  <a:lnTo>
                    <a:pt x="62435" y="222303"/>
                  </a:lnTo>
                  <a:lnTo>
                    <a:pt x="72184" y="223071"/>
                  </a:lnTo>
                  <a:lnTo>
                    <a:pt x="92374" y="217686"/>
                  </a:lnTo>
                  <a:lnTo>
                    <a:pt x="123472" y="201500"/>
                  </a:lnTo>
                  <a:lnTo>
                    <a:pt x="138177" y="185482"/>
                  </a:lnTo>
                  <a:lnTo>
                    <a:pt x="153031" y="153614"/>
                  </a:lnTo>
                  <a:lnTo>
                    <a:pt x="161723" y="114536"/>
                  </a:lnTo>
                  <a:lnTo>
                    <a:pt x="161178" y="76441"/>
                  </a:lnTo>
                  <a:lnTo>
                    <a:pt x="155325" y="53861"/>
                  </a:lnTo>
                  <a:lnTo>
                    <a:pt x="144924" y="32127"/>
                  </a:lnTo>
                  <a:lnTo>
                    <a:pt x="129384" y="17009"/>
                  </a:lnTo>
                  <a:lnTo>
                    <a:pt x="1022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538819" y="2803024"/>
              <a:ext cx="215115" cy="166013"/>
            </a:xfrm>
            <a:custGeom>
              <a:avLst/>
              <a:gdLst/>
              <a:ahLst/>
              <a:cxnLst/>
              <a:rect l="0" t="0" r="0" b="0"/>
              <a:pathLst>
                <a:path w="215115" h="166013">
                  <a:moveTo>
                    <a:pt x="0" y="60727"/>
                  </a:moveTo>
                  <a:lnTo>
                    <a:pt x="16788" y="123007"/>
                  </a:lnTo>
                  <a:lnTo>
                    <a:pt x="19159" y="149628"/>
                  </a:lnTo>
                  <a:lnTo>
                    <a:pt x="20961" y="153920"/>
                  </a:lnTo>
                  <a:lnTo>
                    <a:pt x="23333" y="152101"/>
                  </a:lnTo>
                  <a:lnTo>
                    <a:pt x="26083" y="146210"/>
                  </a:lnTo>
                  <a:lnTo>
                    <a:pt x="30498" y="95896"/>
                  </a:lnTo>
                  <a:lnTo>
                    <a:pt x="34490" y="36565"/>
                  </a:lnTo>
                  <a:lnTo>
                    <a:pt x="37031" y="20053"/>
                  </a:lnTo>
                  <a:lnTo>
                    <a:pt x="42234" y="10214"/>
                  </a:lnTo>
                  <a:lnTo>
                    <a:pt x="49213" y="4825"/>
                  </a:lnTo>
                  <a:lnTo>
                    <a:pt x="57375" y="2402"/>
                  </a:lnTo>
                  <a:lnTo>
                    <a:pt x="65156" y="4296"/>
                  </a:lnTo>
                  <a:lnTo>
                    <a:pt x="80041" y="15759"/>
                  </a:lnTo>
                  <a:lnTo>
                    <a:pt x="107490" y="51714"/>
                  </a:lnTo>
                  <a:lnTo>
                    <a:pt x="119066" y="75214"/>
                  </a:lnTo>
                  <a:lnTo>
                    <a:pt x="119151" y="73894"/>
                  </a:lnTo>
                  <a:lnTo>
                    <a:pt x="118038" y="69505"/>
                  </a:lnTo>
                  <a:lnTo>
                    <a:pt x="130662" y="11946"/>
                  </a:lnTo>
                  <a:lnTo>
                    <a:pt x="136241" y="4809"/>
                  </a:lnTo>
                  <a:lnTo>
                    <a:pt x="143470" y="1222"/>
                  </a:lnTo>
                  <a:lnTo>
                    <a:pt x="151798" y="0"/>
                  </a:lnTo>
                  <a:lnTo>
                    <a:pt x="159690" y="1525"/>
                  </a:lnTo>
                  <a:lnTo>
                    <a:pt x="174698" y="9458"/>
                  </a:lnTo>
                  <a:lnTo>
                    <a:pt x="186047" y="23903"/>
                  </a:lnTo>
                  <a:lnTo>
                    <a:pt x="210265" y="85368"/>
                  </a:lnTo>
                  <a:lnTo>
                    <a:pt x="215114" y="110283"/>
                  </a:lnTo>
                  <a:lnTo>
                    <a:pt x="210569" y="166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833616" y="2958507"/>
              <a:ext cx="6067" cy="42115"/>
            </a:xfrm>
            <a:custGeom>
              <a:avLst/>
              <a:gdLst/>
              <a:ahLst/>
              <a:cxnLst/>
              <a:rect l="0" t="0" r="0" b="0"/>
              <a:pathLst>
                <a:path w="6067" h="42115">
                  <a:moveTo>
                    <a:pt x="0" y="42114"/>
                  </a:moveTo>
                  <a:lnTo>
                    <a:pt x="5590" y="25347"/>
                  </a:lnTo>
                  <a:lnTo>
                    <a:pt x="6066" y="192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812559" y="2547896"/>
              <a:ext cx="194881" cy="610654"/>
            </a:xfrm>
            <a:custGeom>
              <a:avLst/>
              <a:gdLst/>
              <a:ahLst/>
              <a:cxnLst/>
              <a:rect l="0" t="0" r="0" b="0"/>
              <a:pathLst>
                <a:path w="194881" h="610654">
                  <a:moveTo>
                    <a:pt x="0" y="0"/>
                  </a:moveTo>
                  <a:lnTo>
                    <a:pt x="38256" y="55045"/>
                  </a:lnTo>
                  <a:lnTo>
                    <a:pt x="76880" y="103333"/>
                  </a:lnTo>
                  <a:lnTo>
                    <a:pt x="90321" y="124305"/>
                  </a:lnTo>
                  <a:lnTo>
                    <a:pt x="121307" y="159951"/>
                  </a:lnTo>
                  <a:lnTo>
                    <a:pt x="155290" y="216063"/>
                  </a:lnTo>
                  <a:lnTo>
                    <a:pt x="182623" y="278985"/>
                  </a:lnTo>
                  <a:lnTo>
                    <a:pt x="194880" y="338466"/>
                  </a:lnTo>
                  <a:lnTo>
                    <a:pt x="192924" y="394954"/>
                  </a:lnTo>
                  <a:lnTo>
                    <a:pt x="184935" y="437558"/>
                  </a:lnTo>
                  <a:lnTo>
                    <a:pt x="169569" y="466819"/>
                  </a:lnTo>
                  <a:lnTo>
                    <a:pt x="125102" y="521580"/>
                  </a:lnTo>
                  <a:lnTo>
                    <a:pt x="72805" y="559133"/>
                  </a:lnTo>
                  <a:lnTo>
                    <a:pt x="23251" y="596228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63544" y="574054"/>
            <a:ext cx="2295213" cy="1152848"/>
            <a:chOff x="1863544" y="574054"/>
            <a:chExt cx="2295213" cy="1152848"/>
          </a:xfrm>
        </p:grpSpPr>
        <p:sp>
          <p:nvSpPr>
            <p:cNvPr id="2" name="Freeform 1"/>
            <p:cNvSpPr/>
            <p:nvPr/>
          </p:nvSpPr>
          <p:spPr>
            <a:xfrm>
              <a:off x="2062935" y="574054"/>
              <a:ext cx="430568" cy="510382"/>
            </a:xfrm>
            <a:custGeom>
              <a:avLst/>
              <a:gdLst/>
              <a:ahLst/>
              <a:cxnLst/>
              <a:rect l="0" t="0" r="0" b="0"/>
              <a:pathLst>
                <a:path w="430568" h="510382">
                  <a:moveTo>
                    <a:pt x="11179" y="15541"/>
                  </a:moveTo>
                  <a:lnTo>
                    <a:pt x="0" y="32309"/>
                  </a:lnTo>
                  <a:lnTo>
                    <a:pt x="2556" y="37248"/>
                  </a:lnTo>
                  <a:lnTo>
                    <a:pt x="20995" y="42736"/>
                  </a:lnTo>
                  <a:lnTo>
                    <a:pt x="73256" y="46260"/>
                  </a:lnTo>
                  <a:lnTo>
                    <a:pt x="135571" y="46956"/>
                  </a:lnTo>
                  <a:lnTo>
                    <a:pt x="187698" y="41504"/>
                  </a:lnTo>
                  <a:lnTo>
                    <a:pt x="247431" y="30332"/>
                  </a:lnTo>
                  <a:lnTo>
                    <a:pt x="302384" y="23792"/>
                  </a:lnTo>
                  <a:lnTo>
                    <a:pt x="359316" y="9392"/>
                  </a:lnTo>
                  <a:lnTo>
                    <a:pt x="420264" y="0"/>
                  </a:lnTo>
                  <a:lnTo>
                    <a:pt x="426622" y="2841"/>
                  </a:lnTo>
                  <a:lnTo>
                    <a:pt x="429691" y="9414"/>
                  </a:lnTo>
                  <a:lnTo>
                    <a:pt x="430567" y="18476"/>
                  </a:lnTo>
                  <a:lnTo>
                    <a:pt x="425301" y="37902"/>
                  </a:lnTo>
                  <a:lnTo>
                    <a:pt x="389064" y="96648"/>
                  </a:lnTo>
                  <a:lnTo>
                    <a:pt x="344789" y="154261"/>
                  </a:lnTo>
                  <a:lnTo>
                    <a:pt x="295460" y="211196"/>
                  </a:lnTo>
                  <a:lnTo>
                    <a:pt x="253335" y="270035"/>
                  </a:lnTo>
                  <a:lnTo>
                    <a:pt x="214340" y="331555"/>
                  </a:lnTo>
                  <a:lnTo>
                    <a:pt x="184508" y="385230"/>
                  </a:lnTo>
                  <a:lnTo>
                    <a:pt x="150052" y="437610"/>
                  </a:lnTo>
                  <a:lnTo>
                    <a:pt x="133731" y="462830"/>
                  </a:lnTo>
                  <a:lnTo>
                    <a:pt x="84878" y="510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63544" y="1160330"/>
              <a:ext cx="631710" cy="50448"/>
            </a:xfrm>
            <a:custGeom>
              <a:avLst/>
              <a:gdLst/>
              <a:ahLst/>
              <a:cxnLst/>
              <a:rect l="0" t="0" r="0" b="0"/>
              <a:pathLst>
                <a:path w="631710" h="50448">
                  <a:moveTo>
                    <a:pt x="631709" y="8333"/>
                  </a:moveTo>
                  <a:lnTo>
                    <a:pt x="579659" y="0"/>
                  </a:lnTo>
                  <a:lnTo>
                    <a:pt x="520172" y="3827"/>
                  </a:lnTo>
                  <a:lnTo>
                    <a:pt x="468810" y="6998"/>
                  </a:lnTo>
                  <a:lnTo>
                    <a:pt x="420316" y="13526"/>
                  </a:lnTo>
                  <a:lnTo>
                    <a:pt x="359544" y="22870"/>
                  </a:lnTo>
                  <a:lnTo>
                    <a:pt x="306443" y="21869"/>
                  </a:lnTo>
                  <a:lnTo>
                    <a:pt x="246578" y="26691"/>
                  </a:lnTo>
                  <a:lnTo>
                    <a:pt x="189693" y="31976"/>
                  </a:lnTo>
                  <a:lnTo>
                    <a:pt x="127807" y="38349"/>
                  </a:lnTo>
                  <a:lnTo>
                    <a:pt x="66493" y="40778"/>
                  </a:lnTo>
                  <a:lnTo>
                    <a:pt x="14867" y="48190"/>
                  </a:lnTo>
                  <a:lnTo>
                    <a:pt x="0" y="50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56170" y="1327284"/>
              <a:ext cx="291685" cy="399618"/>
            </a:xfrm>
            <a:custGeom>
              <a:avLst/>
              <a:gdLst/>
              <a:ahLst/>
              <a:cxnLst/>
              <a:rect l="0" t="0" r="0" b="0"/>
              <a:pathLst>
                <a:path w="291685" h="399618">
                  <a:moveTo>
                    <a:pt x="291684" y="41420"/>
                  </a:moveTo>
                  <a:lnTo>
                    <a:pt x="245873" y="70565"/>
                  </a:lnTo>
                  <a:lnTo>
                    <a:pt x="188469" y="131392"/>
                  </a:lnTo>
                  <a:lnTo>
                    <a:pt x="137203" y="191453"/>
                  </a:lnTo>
                  <a:lnTo>
                    <a:pt x="114811" y="242632"/>
                  </a:lnTo>
                  <a:lnTo>
                    <a:pt x="94738" y="291981"/>
                  </a:lnTo>
                  <a:lnTo>
                    <a:pt x="85151" y="338059"/>
                  </a:lnTo>
                  <a:lnTo>
                    <a:pt x="87900" y="375758"/>
                  </a:lnTo>
                  <a:lnTo>
                    <a:pt x="92657" y="384805"/>
                  </a:lnTo>
                  <a:lnTo>
                    <a:pt x="107302" y="397976"/>
                  </a:lnTo>
                  <a:lnTo>
                    <a:pt x="118460" y="399617"/>
                  </a:lnTo>
                  <a:lnTo>
                    <a:pt x="146456" y="395201"/>
                  </a:lnTo>
                  <a:lnTo>
                    <a:pt x="183923" y="379561"/>
                  </a:lnTo>
                  <a:lnTo>
                    <a:pt x="238716" y="338113"/>
                  </a:lnTo>
                  <a:lnTo>
                    <a:pt x="267411" y="312603"/>
                  </a:lnTo>
                  <a:lnTo>
                    <a:pt x="275502" y="302927"/>
                  </a:lnTo>
                  <a:lnTo>
                    <a:pt x="284492" y="273459"/>
                  </a:lnTo>
                  <a:lnTo>
                    <a:pt x="286148" y="240475"/>
                  </a:lnTo>
                  <a:lnTo>
                    <a:pt x="279085" y="214117"/>
                  </a:lnTo>
                  <a:lnTo>
                    <a:pt x="261955" y="185136"/>
                  </a:lnTo>
                  <a:lnTo>
                    <a:pt x="236473" y="161732"/>
                  </a:lnTo>
                  <a:lnTo>
                    <a:pt x="179610" y="134032"/>
                  </a:lnTo>
                  <a:lnTo>
                    <a:pt x="121411" y="112963"/>
                  </a:lnTo>
                  <a:lnTo>
                    <a:pt x="99024" y="101293"/>
                  </a:lnTo>
                  <a:lnTo>
                    <a:pt x="43231" y="84269"/>
                  </a:lnTo>
                  <a:lnTo>
                    <a:pt x="20994" y="75672"/>
                  </a:lnTo>
                  <a:lnTo>
                    <a:pt x="3312" y="64052"/>
                  </a:lnTo>
                  <a:lnTo>
                    <a:pt x="0" y="55338"/>
                  </a:lnTo>
                  <a:lnTo>
                    <a:pt x="2560" y="33178"/>
                  </a:lnTo>
                  <a:lnTo>
                    <a:pt x="8858" y="24227"/>
                  </a:lnTo>
                  <a:lnTo>
                    <a:pt x="28333" y="11162"/>
                  </a:lnTo>
                  <a:lnTo>
                    <a:pt x="65606" y="2819"/>
                  </a:lnTo>
                  <a:lnTo>
                    <a:pt x="120122" y="0"/>
                  </a:lnTo>
                  <a:lnTo>
                    <a:pt x="159613" y="1851"/>
                  </a:lnTo>
                  <a:lnTo>
                    <a:pt x="207456" y="20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63751" y="1137077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168456" y="0"/>
                  </a:moveTo>
                  <a:lnTo>
                    <a:pt x="125794" y="48901"/>
                  </a:lnTo>
                  <a:lnTo>
                    <a:pt x="82769" y="105962"/>
                  </a:lnTo>
                  <a:lnTo>
                    <a:pt x="36982" y="1669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84808" y="1189720"/>
              <a:ext cx="189514" cy="136871"/>
            </a:xfrm>
            <a:custGeom>
              <a:avLst/>
              <a:gdLst/>
              <a:ahLst/>
              <a:cxnLst/>
              <a:rect l="0" t="0" r="0" b="0"/>
              <a:pathLst>
                <a:path w="189514" h="136871">
                  <a:moveTo>
                    <a:pt x="189513" y="136870"/>
                  </a:moveTo>
                  <a:lnTo>
                    <a:pt x="170362" y="120059"/>
                  </a:lnTo>
                  <a:lnTo>
                    <a:pt x="116296" y="81783"/>
                  </a:lnTo>
                  <a:lnTo>
                    <a:pt x="76134" y="56102"/>
                  </a:lnTo>
                  <a:lnTo>
                    <a:pt x="56614" y="318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42860" y="639142"/>
              <a:ext cx="400084" cy="442253"/>
            </a:xfrm>
            <a:custGeom>
              <a:avLst/>
              <a:gdLst/>
              <a:ahLst/>
              <a:cxnLst/>
              <a:rect l="0" t="0" r="0" b="0"/>
              <a:pathLst>
                <a:path w="400084" h="442253">
                  <a:moveTo>
                    <a:pt x="0" y="129438"/>
                  </a:moveTo>
                  <a:lnTo>
                    <a:pt x="0" y="107081"/>
                  </a:lnTo>
                  <a:lnTo>
                    <a:pt x="9358" y="86746"/>
                  </a:lnTo>
                  <a:lnTo>
                    <a:pt x="55659" y="27222"/>
                  </a:lnTo>
                  <a:lnTo>
                    <a:pt x="76210" y="12649"/>
                  </a:lnTo>
                  <a:lnTo>
                    <a:pt x="100941" y="2272"/>
                  </a:lnTo>
                  <a:lnTo>
                    <a:pt x="124411" y="0"/>
                  </a:lnTo>
                  <a:lnTo>
                    <a:pt x="179253" y="2484"/>
                  </a:lnTo>
                  <a:lnTo>
                    <a:pt x="223647" y="14093"/>
                  </a:lnTo>
                  <a:lnTo>
                    <a:pt x="266437" y="37940"/>
                  </a:lnTo>
                  <a:lnTo>
                    <a:pt x="303162" y="72821"/>
                  </a:lnTo>
                  <a:lnTo>
                    <a:pt x="330202" y="132596"/>
                  </a:lnTo>
                  <a:lnTo>
                    <a:pt x="341813" y="174047"/>
                  </a:lnTo>
                  <a:lnTo>
                    <a:pt x="344603" y="234942"/>
                  </a:lnTo>
                  <a:lnTo>
                    <a:pt x="337371" y="297959"/>
                  </a:lnTo>
                  <a:lnTo>
                    <a:pt x="319760" y="357575"/>
                  </a:lnTo>
                  <a:lnTo>
                    <a:pt x="292835" y="397855"/>
                  </a:lnTo>
                  <a:lnTo>
                    <a:pt x="262631" y="423958"/>
                  </a:lnTo>
                  <a:lnTo>
                    <a:pt x="241897" y="435031"/>
                  </a:lnTo>
                  <a:lnTo>
                    <a:pt x="199315" y="442252"/>
                  </a:lnTo>
                  <a:lnTo>
                    <a:pt x="172812" y="437702"/>
                  </a:lnTo>
                  <a:lnTo>
                    <a:pt x="149335" y="426711"/>
                  </a:lnTo>
                  <a:lnTo>
                    <a:pt x="118727" y="400793"/>
                  </a:lnTo>
                  <a:lnTo>
                    <a:pt x="96718" y="360593"/>
                  </a:lnTo>
                  <a:lnTo>
                    <a:pt x="92555" y="350222"/>
                  </a:lnTo>
                  <a:lnTo>
                    <a:pt x="91048" y="329340"/>
                  </a:lnTo>
                  <a:lnTo>
                    <a:pt x="92284" y="318858"/>
                  </a:lnTo>
                  <a:lnTo>
                    <a:pt x="97788" y="309530"/>
                  </a:lnTo>
                  <a:lnTo>
                    <a:pt x="116381" y="292927"/>
                  </a:lnTo>
                  <a:lnTo>
                    <a:pt x="140242" y="287108"/>
                  </a:lnTo>
                  <a:lnTo>
                    <a:pt x="166445" y="289590"/>
                  </a:lnTo>
                  <a:lnTo>
                    <a:pt x="224514" y="310248"/>
                  </a:lnTo>
                  <a:lnTo>
                    <a:pt x="286374" y="331270"/>
                  </a:lnTo>
                  <a:lnTo>
                    <a:pt x="343653" y="352753"/>
                  </a:lnTo>
                  <a:lnTo>
                    <a:pt x="400083" y="361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11274" y="1179191"/>
              <a:ext cx="547483" cy="17345"/>
            </a:xfrm>
            <a:custGeom>
              <a:avLst/>
              <a:gdLst/>
              <a:ahLst/>
              <a:cxnLst/>
              <a:rect l="0" t="0" r="0" b="0"/>
              <a:pathLst>
                <a:path w="547483" h="17345">
                  <a:moveTo>
                    <a:pt x="547482" y="0"/>
                  </a:moveTo>
                  <a:lnTo>
                    <a:pt x="536304" y="11179"/>
                  </a:lnTo>
                  <a:lnTo>
                    <a:pt x="515218" y="13547"/>
                  </a:lnTo>
                  <a:lnTo>
                    <a:pt x="467342" y="14543"/>
                  </a:lnTo>
                  <a:lnTo>
                    <a:pt x="418062" y="16007"/>
                  </a:lnTo>
                  <a:lnTo>
                    <a:pt x="378114" y="15272"/>
                  </a:lnTo>
                  <a:lnTo>
                    <a:pt x="351715" y="17316"/>
                  </a:lnTo>
                  <a:lnTo>
                    <a:pt x="306171" y="15336"/>
                  </a:lnTo>
                  <a:lnTo>
                    <a:pt x="284645" y="17344"/>
                  </a:lnTo>
                  <a:lnTo>
                    <a:pt x="226087" y="11657"/>
                  </a:lnTo>
                  <a:lnTo>
                    <a:pt x="168635" y="10863"/>
                  </a:lnTo>
                  <a:lnTo>
                    <a:pt x="116517" y="10628"/>
                  </a:lnTo>
                  <a:lnTo>
                    <a:pt x="60260" y="1055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37616" y="1280756"/>
              <a:ext cx="349462" cy="398432"/>
            </a:xfrm>
            <a:custGeom>
              <a:avLst/>
              <a:gdLst/>
              <a:ahLst/>
              <a:cxnLst/>
              <a:rect l="0" t="0" r="0" b="0"/>
              <a:pathLst>
                <a:path w="349462" h="398432">
                  <a:moveTo>
                    <a:pt x="42114" y="35306"/>
                  </a:moveTo>
                  <a:lnTo>
                    <a:pt x="66161" y="25731"/>
                  </a:lnTo>
                  <a:lnTo>
                    <a:pt x="107296" y="1492"/>
                  </a:lnTo>
                  <a:lnTo>
                    <a:pt x="130356" y="0"/>
                  </a:lnTo>
                  <a:lnTo>
                    <a:pt x="183287" y="8575"/>
                  </a:lnTo>
                  <a:lnTo>
                    <a:pt x="213665" y="23746"/>
                  </a:lnTo>
                  <a:lnTo>
                    <a:pt x="237483" y="43059"/>
                  </a:lnTo>
                  <a:lnTo>
                    <a:pt x="241381" y="52173"/>
                  </a:lnTo>
                  <a:lnTo>
                    <a:pt x="242591" y="74778"/>
                  </a:lnTo>
                  <a:lnTo>
                    <a:pt x="236110" y="94183"/>
                  </a:lnTo>
                  <a:lnTo>
                    <a:pt x="212885" y="125705"/>
                  </a:lnTo>
                  <a:lnTo>
                    <a:pt x="187080" y="147359"/>
                  </a:lnTo>
                  <a:lnTo>
                    <a:pt x="151617" y="163003"/>
                  </a:lnTo>
                  <a:lnTo>
                    <a:pt x="145532" y="163721"/>
                  </a:lnTo>
                  <a:lnTo>
                    <a:pt x="143815" y="161860"/>
                  </a:lnTo>
                  <a:lnTo>
                    <a:pt x="145010" y="158280"/>
                  </a:lnTo>
                  <a:lnTo>
                    <a:pt x="155696" y="151182"/>
                  </a:lnTo>
                  <a:lnTo>
                    <a:pt x="163459" y="147652"/>
                  </a:lnTo>
                  <a:lnTo>
                    <a:pt x="184563" y="146849"/>
                  </a:lnTo>
                  <a:lnTo>
                    <a:pt x="208370" y="151561"/>
                  </a:lnTo>
                  <a:lnTo>
                    <a:pt x="268512" y="180178"/>
                  </a:lnTo>
                  <a:lnTo>
                    <a:pt x="313652" y="215871"/>
                  </a:lnTo>
                  <a:lnTo>
                    <a:pt x="337559" y="247514"/>
                  </a:lnTo>
                  <a:lnTo>
                    <a:pt x="348118" y="272730"/>
                  </a:lnTo>
                  <a:lnTo>
                    <a:pt x="349461" y="318823"/>
                  </a:lnTo>
                  <a:lnTo>
                    <a:pt x="338980" y="346147"/>
                  </a:lnTo>
                  <a:lnTo>
                    <a:pt x="321454" y="368820"/>
                  </a:lnTo>
                  <a:lnTo>
                    <a:pt x="298066" y="386695"/>
                  </a:lnTo>
                  <a:lnTo>
                    <a:pt x="268955" y="396200"/>
                  </a:lnTo>
                  <a:lnTo>
                    <a:pt x="219681" y="398431"/>
                  </a:lnTo>
                  <a:lnTo>
                    <a:pt x="168036" y="391683"/>
                  </a:lnTo>
                  <a:lnTo>
                    <a:pt x="109361" y="378922"/>
                  </a:lnTo>
                  <a:lnTo>
                    <a:pt x="55274" y="350195"/>
                  </a:lnTo>
                  <a:lnTo>
                    <a:pt x="0" y="330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3474404" y="589595"/>
            <a:ext cx="631711" cy="548460"/>
          </a:xfrm>
          <a:custGeom>
            <a:avLst/>
            <a:gdLst/>
            <a:ahLst/>
            <a:cxnLst/>
            <a:rect l="0" t="0" r="0" b="0"/>
            <a:pathLst>
              <a:path w="631711" h="548460">
                <a:moveTo>
                  <a:pt x="631710" y="0"/>
                </a:moveTo>
                <a:lnTo>
                  <a:pt x="575314" y="57566"/>
                </a:lnTo>
                <a:lnTo>
                  <a:pt x="523847" y="117416"/>
                </a:lnTo>
                <a:lnTo>
                  <a:pt x="472580" y="169466"/>
                </a:lnTo>
                <a:lnTo>
                  <a:pt x="411839" y="221968"/>
                </a:lnTo>
                <a:lnTo>
                  <a:pt x="371860" y="255282"/>
                </a:lnTo>
                <a:lnTo>
                  <a:pt x="315226" y="307750"/>
                </a:lnTo>
                <a:lnTo>
                  <a:pt x="262438" y="353509"/>
                </a:lnTo>
                <a:lnTo>
                  <a:pt x="205023" y="406094"/>
                </a:lnTo>
                <a:lnTo>
                  <a:pt x="146912" y="449128"/>
                </a:lnTo>
                <a:lnTo>
                  <a:pt x="87661" y="496912"/>
                </a:lnTo>
                <a:lnTo>
                  <a:pt x="32037" y="536302"/>
                </a:lnTo>
                <a:lnTo>
                  <a:pt x="14239" y="547193"/>
                </a:lnTo>
                <a:lnTo>
                  <a:pt x="9493" y="548459"/>
                </a:lnTo>
                <a:lnTo>
                  <a:pt x="0" y="54748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884601" y="1337119"/>
            <a:ext cx="536954" cy="515897"/>
          </a:xfrm>
          <a:custGeom>
            <a:avLst/>
            <a:gdLst/>
            <a:ahLst/>
            <a:cxnLst/>
            <a:rect l="0" t="0" r="0" b="0"/>
            <a:pathLst>
              <a:path w="536954" h="515897">
                <a:moveTo>
                  <a:pt x="536953" y="0"/>
                </a:moveTo>
                <a:lnTo>
                  <a:pt x="478336" y="53027"/>
                </a:lnTo>
                <a:lnTo>
                  <a:pt x="420076" y="101193"/>
                </a:lnTo>
                <a:lnTo>
                  <a:pt x="363464" y="143838"/>
                </a:lnTo>
                <a:lnTo>
                  <a:pt x="305404" y="203159"/>
                </a:lnTo>
                <a:lnTo>
                  <a:pt x="247364" y="266396"/>
                </a:lnTo>
                <a:lnTo>
                  <a:pt x="186677" y="326817"/>
                </a:lnTo>
                <a:lnTo>
                  <a:pt x="126093" y="389592"/>
                </a:lnTo>
                <a:lnTo>
                  <a:pt x="64318" y="445493"/>
                </a:lnTo>
                <a:lnTo>
                  <a:pt x="13920" y="501517"/>
                </a:lnTo>
                <a:lnTo>
                  <a:pt x="0" y="51589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4337741" y="379025"/>
            <a:ext cx="10529" cy="178986"/>
          </a:xfrm>
          <a:custGeom>
            <a:avLst/>
            <a:gdLst/>
            <a:ahLst/>
            <a:cxnLst/>
            <a:rect l="0" t="0" r="0" b="0"/>
            <a:pathLst>
              <a:path w="10529" h="178986">
                <a:moveTo>
                  <a:pt x="10528" y="0"/>
                </a:moveTo>
                <a:lnTo>
                  <a:pt x="10528" y="58617"/>
                </a:lnTo>
                <a:lnTo>
                  <a:pt x="9358" y="111621"/>
                </a:lnTo>
                <a:lnTo>
                  <a:pt x="2195" y="153980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2153881" y="1958300"/>
            <a:ext cx="251579" cy="308248"/>
            <a:chOff x="2153881" y="1958300"/>
            <a:chExt cx="251579" cy="308248"/>
          </a:xfrm>
        </p:grpSpPr>
        <p:sp>
          <p:nvSpPr>
            <p:cNvPr id="14" name="Freeform 13"/>
            <p:cNvSpPr/>
            <p:nvPr/>
          </p:nvSpPr>
          <p:spPr>
            <a:xfrm>
              <a:off x="2368911" y="1958300"/>
              <a:ext cx="36549" cy="305327"/>
            </a:xfrm>
            <a:custGeom>
              <a:avLst/>
              <a:gdLst/>
              <a:ahLst/>
              <a:cxnLst/>
              <a:rect l="0" t="0" r="0" b="0"/>
              <a:pathLst>
                <a:path w="36549" h="305327">
                  <a:moveTo>
                    <a:pt x="0" y="0"/>
                  </a:moveTo>
                  <a:lnTo>
                    <a:pt x="9065" y="58617"/>
                  </a:lnTo>
                  <a:lnTo>
                    <a:pt x="11410" y="112791"/>
                  </a:lnTo>
                  <a:lnTo>
                    <a:pt x="21925" y="168552"/>
                  </a:lnTo>
                  <a:lnTo>
                    <a:pt x="29678" y="224627"/>
                  </a:lnTo>
                  <a:lnTo>
                    <a:pt x="36548" y="283348"/>
                  </a:lnTo>
                  <a:lnTo>
                    <a:pt x="33056" y="303104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53881" y="2042528"/>
              <a:ext cx="225560" cy="224020"/>
            </a:xfrm>
            <a:custGeom>
              <a:avLst/>
              <a:gdLst/>
              <a:ahLst/>
              <a:cxnLst/>
              <a:rect l="0" t="0" r="0" b="0"/>
              <a:pathLst>
                <a:path w="225560" h="224020">
                  <a:moveTo>
                    <a:pt x="225559" y="63171"/>
                  </a:moveTo>
                  <a:lnTo>
                    <a:pt x="165966" y="112669"/>
                  </a:lnTo>
                  <a:lnTo>
                    <a:pt x="136665" y="146518"/>
                  </a:lnTo>
                  <a:lnTo>
                    <a:pt x="78811" y="189975"/>
                  </a:lnTo>
                  <a:lnTo>
                    <a:pt x="63242" y="202586"/>
                  </a:lnTo>
                  <a:lnTo>
                    <a:pt x="14411" y="224019"/>
                  </a:lnTo>
                  <a:lnTo>
                    <a:pt x="7585" y="220706"/>
                  </a:lnTo>
                  <a:lnTo>
                    <a:pt x="3034" y="212648"/>
                  </a:lnTo>
                  <a:lnTo>
                    <a:pt x="0" y="201427"/>
                  </a:lnTo>
                  <a:lnTo>
                    <a:pt x="2868" y="179600"/>
                  </a:lnTo>
                  <a:lnTo>
                    <a:pt x="21798" y="118018"/>
                  </a:lnTo>
                  <a:lnTo>
                    <a:pt x="32885" y="62913"/>
                  </a:lnTo>
                  <a:lnTo>
                    <a:pt x="465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48394" y="531826"/>
            <a:ext cx="1400291" cy="1209100"/>
            <a:chOff x="4948394" y="531826"/>
            <a:chExt cx="1400291" cy="1209100"/>
          </a:xfrm>
        </p:grpSpPr>
        <p:sp>
          <p:nvSpPr>
            <p:cNvPr id="17" name="Freeform 16"/>
            <p:cNvSpPr/>
            <p:nvPr/>
          </p:nvSpPr>
          <p:spPr>
            <a:xfrm>
              <a:off x="4948394" y="1137077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204331" y="9879"/>
                  </a:lnTo>
                  <a:lnTo>
                    <a:pt x="186739" y="7510"/>
                  </a:lnTo>
                  <a:lnTo>
                    <a:pt x="135672" y="9933"/>
                  </a:lnTo>
                  <a:lnTo>
                    <a:pt x="80753" y="15941"/>
                  </a:lnTo>
                  <a:lnTo>
                    <a:pt x="53048" y="125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69450" y="1263419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78407" y="3120"/>
                  </a:lnTo>
                  <a:lnTo>
                    <a:pt x="155332" y="6066"/>
                  </a:lnTo>
                  <a:lnTo>
                    <a:pt x="95978" y="1545"/>
                  </a:lnTo>
                  <a:lnTo>
                    <a:pt x="33257" y="58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17015" y="531826"/>
              <a:ext cx="362715" cy="415739"/>
            </a:xfrm>
            <a:custGeom>
              <a:avLst/>
              <a:gdLst/>
              <a:ahLst/>
              <a:cxnLst/>
              <a:rect l="0" t="0" r="0" b="0"/>
              <a:pathLst>
                <a:path w="362715" h="415739">
                  <a:moveTo>
                    <a:pt x="0" y="57769"/>
                  </a:moveTo>
                  <a:lnTo>
                    <a:pt x="5590" y="41002"/>
                  </a:lnTo>
                  <a:lnTo>
                    <a:pt x="13085" y="37232"/>
                  </a:lnTo>
                  <a:lnTo>
                    <a:pt x="67143" y="30229"/>
                  </a:lnTo>
                  <a:lnTo>
                    <a:pt x="128556" y="18534"/>
                  </a:lnTo>
                  <a:lnTo>
                    <a:pt x="184578" y="22290"/>
                  </a:lnTo>
                  <a:lnTo>
                    <a:pt x="247095" y="16760"/>
                  </a:lnTo>
                  <a:lnTo>
                    <a:pt x="307710" y="7468"/>
                  </a:lnTo>
                  <a:lnTo>
                    <a:pt x="356360" y="0"/>
                  </a:lnTo>
                  <a:lnTo>
                    <a:pt x="361576" y="1709"/>
                  </a:lnTo>
                  <a:lnTo>
                    <a:pt x="362714" y="6358"/>
                  </a:lnTo>
                  <a:lnTo>
                    <a:pt x="357738" y="20882"/>
                  </a:lnTo>
                  <a:lnTo>
                    <a:pt x="332360" y="58802"/>
                  </a:lnTo>
                  <a:lnTo>
                    <a:pt x="283670" y="118953"/>
                  </a:lnTo>
                  <a:lnTo>
                    <a:pt x="242037" y="173884"/>
                  </a:lnTo>
                  <a:lnTo>
                    <a:pt x="200018" y="229794"/>
                  </a:lnTo>
                  <a:lnTo>
                    <a:pt x="164063" y="288480"/>
                  </a:lnTo>
                  <a:lnTo>
                    <a:pt x="141808" y="320710"/>
                  </a:lnTo>
                  <a:lnTo>
                    <a:pt x="107914" y="375796"/>
                  </a:lnTo>
                  <a:lnTo>
                    <a:pt x="84228" y="415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69575" y="1042321"/>
              <a:ext cx="779110" cy="21058"/>
            </a:xfrm>
            <a:custGeom>
              <a:avLst/>
              <a:gdLst/>
              <a:ahLst/>
              <a:cxnLst/>
              <a:rect l="0" t="0" r="0" b="0"/>
              <a:pathLst>
                <a:path w="779110" h="21058">
                  <a:moveTo>
                    <a:pt x="779109" y="0"/>
                  </a:moveTo>
                  <a:lnTo>
                    <a:pt x="751552" y="7235"/>
                  </a:lnTo>
                  <a:lnTo>
                    <a:pt x="698450" y="12997"/>
                  </a:lnTo>
                  <a:lnTo>
                    <a:pt x="647883" y="19465"/>
                  </a:lnTo>
                  <a:lnTo>
                    <a:pt x="590339" y="15633"/>
                  </a:lnTo>
                  <a:lnTo>
                    <a:pt x="568869" y="17477"/>
                  </a:lnTo>
                  <a:lnTo>
                    <a:pt x="526491" y="15367"/>
                  </a:lnTo>
                  <a:lnTo>
                    <a:pt x="482380" y="19371"/>
                  </a:lnTo>
                  <a:lnTo>
                    <a:pt x="420568" y="20557"/>
                  </a:lnTo>
                  <a:lnTo>
                    <a:pt x="357800" y="20909"/>
                  </a:lnTo>
                  <a:lnTo>
                    <a:pt x="300987" y="21013"/>
                  </a:lnTo>
                  <a:lnTo>
                    <a:pt x="248279" y="21044"/>
                  </a:lnTo>
                  <a:lnTo>
                    <a:pt x="197566" y="17933"/>
                  </a:lnTo>
                  <a:lnTo>
                    <a:pt x="172035" y="14989"/>
                  </a:lnTo>
                  <a:lnTo>
                    <a:pt x="120810" y="19512"/>
                  </a:lnTo>
                  <a:lnTo>
                    <a:pt x="60648" y="151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64331" y="1305533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63171" y="0"/>
                  </a:moveTo>
                  <a:lnTo>
                    <a:pt x="48700" y="34792"/>
                  </a:lnTo>
                  <a:lnTo>
                    <a:pt x="43415" y="96777"/>
                  </a:lnTo>
                  <a:lnTo>
                    <a:pt x="36782" y="154167"/>
                  </a:lnTo>
                  <a:lnTo>
                    <a:pt x="33126" y="205167"/>
                  </a:lnTo>
                  <a:lnTo>
                    <a:pt x="26453" y="259142"/>
                  </a:lnTo>
                  <a:lnTo>
                    <a:pt x="13718" y="320207"/>
                  </a:lnTo>
                  <a:lnTo>
                    <a:pt x="3056" y="36727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08829" y="1344348"/>
              <a:ext cx="339814" cy="396578"/>
            </a:xfrm>
            <a:custGeom>
              <a:avLst/>
              <a:gdLst/>
              <a:ahLst/>
              <a:cxnLst/>
              <a:rect l="0" t="0" r="0" b="0"/>
              <a:pathLst>
                <a:path w="339814" h="396578">
                  <a:moveTo>
                    <a:pt x="66072" y="87527"/>
                  </a:moveTo>
                  <a:lnTo>
                    <a:pt x="75647" y="56245"/>
                  </a:lnTo>
                  <a:lnTo>
                    <a:pt x="105476" y="17839"/>
                  </a:lnTo>
                  <a:lnTo>
                    <a:pt x="131560" y="2018"/>
                  </a:lnTo>
                  <a:lnTo>
                    <a:pt x="154450" y="0"/>
                  </a:lnTo>
                  <a:lnTo>
                    <a:pt x="167105" y="1100"/>
                  </a:lnTo>
                  <a:lnTo>
                    <a:pt x="190524" y="11680"/>
                  </a:lnTo>
                  <a:lnTo>
                    <a:pt x="210292" y="28081"/>
                  </a:lnTo>
                  <a:lnTo>
                    <a:pt x="227997" y="58215"/>
                  </a:lnTo>
                  <a:lnTo>
                    <a:pt x="239482" y="97429"/>
                  </a:lnTo>
                  <a:lnTo>
                    <a:pt x="241066" y="145573"/>
                  </a:lnTo>
                  <a:lnTo>
                    <a:pt x="224944" y="208004"/>
                  </a:lnTo>
                  <a:lnTo>
                    <a:pt x="204237" y="266909"/>
                  </a:lnTo>
                  <a:lnTo>
                    <a:pt x="170791" y="328118"/>
                  </a:lnTo>
                  <a:lnTo>
                    <a:pt x="147013" y="360804"/>
                  </a:lnTo>
                  <a:lnTo>
                    <a:pt x="117741" y="381538"/>
                  </a:lnTo>
                  <a:lnTo>
                    <a:pt x="86841" y="395090"/>
                  </a:lnTo>
                  <a:lnTo>
                    <a:pt x="62825" y="396577"/>
                  </a:lnTo>
                  <a:lnTo>
                    <a:pt x="38893" y="392169"/>
                  </a:lnTo>
                  <a:lnTo>
                    <a:pt x="20457" y="382411"/>
                  </a:lnTo>
                  <a:lnTo>
                    <a:pt x="7584" y="367155"/>
                  </a:lnTo>
                  <a:lnTo>
                    <a:pt x="2514" y="358174"/>
                  </a:lnTo>
                  <a:lnTo>
                    <a:pt x="0" y="338836"/>
                  </a:lnTo>
                  <a:lnTo>
                    <a:pt x="3951" y="317373"/>
                  </a:lnTo>
                  <a:lnTo>
                    <a:pt x="13506" y="292236"/>
                  </a:lnTo>
                  <a:lnTo>
                    <a:pt x="28672" y="274825"/>
                  </a:lnTo>
                  <a:lnTo>
                    <a:pt x="87543" y="237851"/>
                  </a:lnTo>
                  <a:lnTo>
                    <a:pt x="109540" y="230377"/>
                  </a:lnTo>
                  <a:lnTo>
                    <a:pt x="148232" y="227339"/>
                  </a:lnTo>
                  <a:lnTo>
                    <a:pt x="211581" y="239285"/>
                  </a:lnTo>
                  <a:lnTo>
                    <a:pt x="264787" y="259877"/>
                  </a:lnTo>
                  <a:lnTo>
                    <a:pt x="317931" y="273303"/>
                  </a:lnTo>
                  <a:lnTo>
                    <a:pt x="339813" y="277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58134" y="2870756"/>
            <a:ext cx="2432084" cy="1345786"/>
            <a:chOff x="1158134" y="2870756"/>
            <a:chExt cx="2432084" cy="1345786"/>
          </a:xfrm>
        </p:grpSpPr>
        <p:sp>
          <p:nvSpPr>
            <p:cNvPr id="24" name="Freeform 23"/>
            <p:cNvSpPr/>
            <p:nvPr/>
          </p:nvSpPr>
          <p:spPr>
            <a:xfrm>
              <a:off x="1289879" y="2870756"/>
              <a:ext cx="480578" cy="570092"/>
            </a:xfrm>
            <a:custGeom>
              <a:avLst/>
              <a:gdLst/>
              <a:ahLst/>
              <a:cxnLst/>
              <a:rect l="0" t="0" r="0" b="0"/>
              <a:pathLst>
                <a:path w="480578" h="570092">
                  <a:moveTo>
                    <a:pt x="394680" y="56166"/>
                  </a:moveTo>
                  <a:lnTo>
                    <a:pt x="377912" y="50577"/>
                  </a:lnTo>
                  <a:lnTo>
                    <a:pt x="322354" y="51502"/>
                  </a:lnTo>
                  <a:lnTo>
                    <a:pt x="262370" y="46796"/>
                  </a:lnTo>
                  <a:lnTo>
                    <a:pt x="199742" y="37461"/>
                  </a:lnTo>
                  <a:lnTo>
                    <a:pt x="139192" y="24351"/>
                  </a:lnTo>
                  <a:lnTo>
                    <a:pt x="76841" y="10497"/>
                  </a:lnTo>
                  <a:lnTo>
                    <a:pt x="39243" y="0"/>
                  </a:lnTo>
                  <a:lnTo>
                    <a:pt x="27870" y="1175"/>
                  </a:lnTo>
                  <a:lnTo>
                    <a:pt x="5876" y="11838"/>
                  </a:lnTo>
                  <a:lnTo>
                    <a:pt x="946" y="20765"/>
                  </a:lnTo>
                  <a:lnTo>
                    <a:pt x="0" y="31395"/>
                  </a:lnTo>
                  <a:lnTo>
                    <a:pt x="9702" y="82079"/>
                  </a:lnTo>
                  <a:lnTo>
                    <a:pt x="22884" y="135981"/>
                  </a:lnTo>
                  <a:lnTo>
                    <a:pt x="39872" y="187875"/>
                  </a:lnTo>
                  <a:lnTo>
                    <a:pt x="59822" y="248169"/>
                  </a:lnTo>
                  <a:lnTo>
                    <a:pt x="73858" y="305139"/>
                  </a:lnTo>
                  <a:lnTo>
                    <a:pt x="76618" y="333327"/>
                  </a:lnTo>
                  <a:lnTo>
                    <a:pt x="79693" y="340376"/>
                  </a:lnTo>
                  <a:lnTo>
                    <a:pt x="84083" y="342735"/>
                  </a:lnTo>
                  <a:lnTo>
                    <a:pt x="89350" y="341969"/>
                  </a:lnTo>
                  <a:lnTo>
                    <a:pt x="94030" y="337948"/>
                  </a:lnTo>
                  <a:lnTo>
                    <a:pt x="116187" y="309398"/>
                  </a:lnTo>
                  <a:lnTo>
                    <a:pt x="143708" y="291075"/>
                  </a:lnTo>
                  <a:lnTo>
                    <a:pt x="166154" y="283402"/>
                  </a:lnTo>
                  <a:lnTo>
                    <a:pt x="228223" y="275357"/>
                  </a:lnTo>
                  <a:lnTo>
                    <a:pt x="273220" y="272410"/>
                  </a:lnTo>
                  <a:lnTo>
                    <a:pt x="331935" y="286200"/>
                  </a:lnTo>
                  <a:lnTo>
                    <a:pt x="393119" y="316583"/>
                  </a:lnTo>
                  <a:lnTo>
                    <a:pt x="425803" y="342727"/>
                  </a:lnTo>
                  <a:lnTo>
                    <a:pt x="465677" y="403808"/>
                  </a:lnTo>
                  <a:lnTo>
                    <a:pt x="480577" y="435252"/>
                  </a:lnTo>
                  <a:lnTo>
                    <a:pt x="479260" y="459395"/>
                  </a:lnTo>
                  <a:lnTo>
                    <a:pt x="470876" y="483383"/>
                  </a:lnTo>
                  <a:lnTo>
                    <a:pt x="459350" y="501844"/>
                  </a:lnTo>
                  <a:lnTo>
                    <a:pt x="440190" y="514728"/>
                  </a:lnTo>
                  <a:lnTo>
                    <a:pt x="384173" y="538120"/>
                  </a:lnTo>
                  <a:lnTo>
                    <a:pt x="322848" y="562932"/>
                  </a:lnTo>
                  <a:lnTo>
                    <a:pt x="266942" y="569357"/>
                  </a:lnTo>
                  <a:lnTo>
                    <a:pt x="212812" y="570091"/>
                  </a:lnTo>
                  <a:lnTo>
                    <a:pt x="159729" y="563419"/>
                  </a:lnTo>
                  <a:lnTo>
                    <a:pt x="108126" y="555203"/>
                  </a:lnTo>
                  <a:lnTo>
                    <a:pt x="57534" y="551835"/>
                  </a:lnTo>
                  <a:lnTo>
                    <a:pt x="36711" y="551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58134" y="3528889"/>
              <a:ext cx="784699" cy="61329"/>
            </a:xfrm>
            <a:custGeom>
              <a:avLst/>
              <a:gdLst/>
              <a:ahLst/>
              <a:cxnLst/>
              <a:rect l="0" t="0" r="0" b="0"/>
              <a:pathLst>
                <a:path w="784699" h="61329">
                  <a:moveTo>
                    <a:pt x="779109" y="40271"/>
                  </a:moveTo>
                  <a:lnTo>
                    <a:pt x="784698" y="23504"/>
                  </a:lnTo>
                  <a:lnTo>
                    <a:pt x="781665" y="17395"/>
                  </a:lnTo>
                  <a:lnTo>
                    <a:pt x="765817" y="7487"/>
                  </a:lnTo>
                  <a:lnTo>
                    <a:pt x="710280" y="0"/>
                  </a:lnTo>
                  <a:lnTo>
                    <a:pt x="649916" y="1641"/>
                  </a:lnTo>
                  <a:lnTo>
                    <a:pt x="599280" y="6599"/>
                  </a:lnTo>
                  <a:lnTo>
                    <a:pt x="540946" y="13862"/>
                  </a:lnTo>
                  <a:lnTo>
                    <a:pt x="484837" y="13296"/>
                  </a:lnTo>
                  <a:lnTo>
                    <a:pt x="436712" y="18045"/>
                  </a:lnTo>
                  <a:lnTo>
                    <a:pt x="384810" y="24457"/>
                  </a:lnTo>
                  <a:lnTo>
                    <a:pt x="342212" y="27394"/>
                  </a:lnTo>
                  <a:lnTo>
                    <a:pt x="297154" y="29868"/>
                  </a:lnTo>
                  <a:lnTo>
                    <a:pt x="253731" y="34868"/>
                  </a:lnTo>
                  <a:lnTo>
                    <a:pt x="211036" y="37870"/>
                  </a:lnTo>
                  <a:lnTo>
                    <a:pt x="156896" y="36440"/>
                  </a:lnTo>
                  <a:lnTo>
                    <a:pt x="130563" y="33889"/>
                  </a:lnTo>
                  <a:lnTo>
                    <a:pt x="78823" y="38664"/>
                  </a:lnTo>
                  <a:lnTo>
                    <a:pt x="50240" y="41897"/>
                  </a:lnTo>
                  <a:lnTo>
                    <a:pt x="0" y="61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12211" y="3706031"/>
              <a:ext cx="323737" cy="510511"/>
            </a:xfrm>
            <a:custGeom>
              <a:avLst/>
              <a:gdLst/>
              <a:ahLst/>
              <a:cxnLst/>
              <a:rect l="0" t="0" r="0" b="0"/>
              <a:pathLst>
                <a:path w="323737" h="510511">
                  <a:moveTo>
                    <a:pt x="219706" y="0"/>
                  </a:moveTo>
                  <a:lnTo>
                    <a:pt x="195659" y="9575"/>
                  </a:lnTo>
                  <a:lnTo>
                    <a:pt x="144665" y="55731"/>
                  </a:lnTo>
                  <a:lnTo>
                    <a:pt x="106747" y="106588"/>
                  </a:lnTo>
                  <a:lnTo>
                    <a:pt x="69173" y="162345"/>
                  </a:lnTo>
                  <a:lnTo>
                    <a:pt x="37676" y="220238"/>
                  </a:lnTo>
                  <a:lnTo>
                    <a:pt x="14473" y="266077"/>
                  </a:lnTo>
                  <a:lnTo>
                    <a:pt x="3308" y="316704"/>
                  </a:lnTo>
                  <a:lnTo>
                    <a:pt x="0" y="365629"/>
                  </a:lnTo>
                  <a:lnTo>
                    <a:pt x="2139" y="412881"/>
                  </a:lnTo>
                  <a:lnTo>
                    <a:pt x="9536" y="444375"/>
                  </a:lnTo>
                  <a:lnTo>
                    <a:pt x="33431" y="480667"/>
                  </a:lnTo>
                  <a:lnTo>
                    <a:pt x="52689" y="498679"/>
                  </a:lnTo>
                  <a:lnTo>
                    <a:pt x="82305" y="508244"/>
                  </a:lnTo>
                  <a:lnTo>
                    <a:pt x="135321" y="510510"/>
                  </a:lnTo>
                  <a:lnTo>
                    <a:pt x="184954" y="500652"/>
                  </a:lnTo>
                  <a:lnTo>
                    <a:pt x="238058" y="476360"/>
                  </a:lnTo>
                  <a:lnTo>
                    <a:pt x="273937" y="447862"/>
                  </a:lnTo>
                  <a:lnTo>
                    <a:pt x="310700" y="393853"/>
                  </a:lnTo>
                  <a:lnTo>
                    <a:pt x="320756" y="353653"/>
                  </a:lnTo>
                  <a:lnTo>
                    <a:pt x="323736" y="306517"/>
                  </a:lnTo>
                  <a:lnTo>
                    <a:pt x="318194" y="278949"/>
                  </a:lnTo>
                  <a:lnTo>
                    <a:pt x="313441" y="266685"/>
                  </a:lnTo>
                  <a:lnTo>
                    <a:pt x="298800" y="249937"/>
                  </a:lnTo>
                  <a:lnTo>
                    <a:pt x="289983" y="243834"/>
                  </a:lnTo>
                  <a:lnTo>
                    <a:pt x="267707" y="237052"/>
                  </a:lnTo>
                  <a:lnTo>
                    <a:pt x="243379" y="235208"/>
                  </a:lnTo>
                  <a:lnTo>
                    <a:pt x="220869" y="238287"/>
                  </a:lnTo>
                  <a:lnTo>
                    <a:pt x="202285" y="246675"/>
                  </a:lnTo>
                  <a:lnTo>
                    <a:pt x="145401" y="284666"/>
                  </a:lnTo>
                  <a:lnTo>
                    <a:pt x="85902" y="326418"/>
                  </a:lnTo>
                  <a:lnTo>
                    <a:pt x="28293" y="375518"/>
                  </a:lnTo>
                  <a:lnTo>
                    <a:pt x="913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68870" y="3539264"/>
              <a:ext cx="126343" cy="135182"/>
            </a:xfrm>
            <a:custGeom>
              <a:avLst/>
              <a:gdLst/>
              <a:ahLst/>
              <a:cxnLst/>
              <a:rect l="0" t="0" r="0" b="0"/>
              <a:pathLst>
                <a:path w="126343" h="135182">
                  <a:moveTo>
                    <a:pt x="126342" y="19368"/>
                  </a:moveTo>
                  <a:lnTo>
                    <a:pt x="120753" y="2600"/>
                  </a:lnTo>
                  <a:lnTo>
                    <a:pt x="116767" y="0"/>
                  </a:lnTo>
                  <a:lnTo>
                    <a:pt x="111770" y="607"/>
                  </a:lnTo>
                  <a:lnTo>
                    <a:pt x="98808" y="8690"/>
                  </a:lnTo>
                  <a:lnTo>
                    <a:pt x="57379" y="52320"/>
                  </a:lnTo>
                  <a:lnTo>
                    <a:pt x="17813" y="115157"/>
                  </a:lnTo>
                  <a:lnTo>
                    <a:pt x="0" y="135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47813" y="3548103"/>
              <a:ext cx="178986" cy="147400"/>
            </a:xfrm>
            <a:custGeom>
              <a:avLst/>
              <a:gdLst/>
              <a:ahLst/>
              <a:cxnLst/>
              <a:rect l="0" t="0" r="0" b="0"/>
              <a:pathLst>
                <a:path w="178986" h="147400">
                  <a:moveTo>
                    <a:pt x="178985" y="147399"/>
                  </a:moveTo>
                  <a:lnTo>
                    <a:pt x="173395" y="130632"/>
                  </a:lnTo>
                  <a:lnTo>
                    <a:pt x="161293" y="119280"/>
                  </a:lnTo>
                  <a:lnTo>
                    <a:pt x="99926" y="85861"/>
                  </a:lnTo>
                  <a:lnTo>
                    <a:pt x="39059" y="315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53280" y="2979564"/>
              <a:ext cx="21000" cy="484312"/>
            </a:xfrm>
            <a:custGeom>
              <a:avLst/>
              <a:gdLst/>
              <a:ahLst/>
              <a:cxnLst/>
              <a:rect l="0" t="0" r="0" b="0"/>
              <a:pathLst>
                <a:path w="21000" h="484312">
                  <a:moveTo>
                    <a:pt x="10471" y="0"/>
                  </a:moveTo>
                  <a:lnTo>
                    <a:pt x="3235" y="27556"/>
                  </a:lnTo>
                  <a:lnTo>
                    <a:pt x="593" y="86899"/>
                  </a:lnTo>
                  <a:lnTo>
                    <a:pt x="135" y="137662"/>
                  </a:lnTo>
                  <a:lnTo>
                    <a:pt x="0" y="189748"/>
                  </a:lnTo>
                  <a:lnTo>
                    <a:pt x="3079" y="245345"/>
                  </a:lnTo>
                  <a:lnTo>
                    <a:pt x="8280" y="303152"/>
                  </a:lnTo>
                  <a:lnTo>
                    <a:pt x="12941" y="357325"/>
                  </a:lnTo>
                  <a:lnTo>
                    <a:pt x="18612" y="413540"/>
                  </a:lnTo>
                  <a:lnTo>
                    <a:pt x="20292" y="459053"/>
                  </a:lnTo>
                  <a:lnTo>
                    <a:pt x="2099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65862" y="3053264"/>
              <a:ext cx="297890" cy="256107"/>
            </a:xfrm>
            <a:custGeom>
              <a:avLst/>
              <a:gdLst/>
              <a:ahLst/>
              <a:cxnLst/>
              <a:rect l="0" t="0" r="0" b="0"/>
              <a:pathLst>
                <a:path w="297890" h="256107">
                  <a:moveTo>
                    <a:pt x="297889" y="178984"/>
                  </a:moveTo>
                  <a:lnTo>
                    <a:pt x="286710" y="167806"/>
                  </a:lnTo>
                  <a:lnTo>
                    <a:pt x="279908" y="165683"/>
                  </a:lnTo>
                  <a:lnTo>
                    <a:pt x="262991" y="166443"/>
                  </a:lnTo>
                  <a:lnTo>
                    <a:pt x="202842" y="191998"/>
                  </a:lnTo>
                  <a:lnTo>
                    <a:pt x="139936" y="219579"/>
                  </a:lnTo>
                  <a:lnTo>
                    <a:pt x="76788" y="245223"/>
                  </a:lnTo>
                  <a:lnTo>
                    <a:pt x="45204" y="256063"/>
                  </a:lnTo>
                  <a:lnTo>
                    <a:pt x="35846" y="256106"/>
                  </a:lnTo>
                  <a:lnTo>
                    <a:pt x="19208" y="249915"/>
                  </a:lnTo>
                  <a:lnTo>
                    <a:pt x="7135" y="236246"/>
                  </a:lnTo>
                  <a:lnTo>
                    <a:pt x="2277" y="227687"/>
                  </a:lnTo>
                  <a:lnTo>
                    <a:pt x="0" y="205699"/>
                  </a:lnTo>
                  <a:lnTo>
                    <a:pt x="11089" y="148144"/>
                  </a:lnTo>
                  <a:lnTo>
                    <a:pt x="27787" y="89265"/>
                  </a:lnTo>
                  <a:lnTo>
                    <a:pt x="45222" y="27035"/>
                  </a:lnTo>
                  <a:lnTo>
                    <a:pt x="557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37367" y="3484932"/>
              <a:ext cx="526426" cy="73701"/>
            </a:xfrm>
            <a:custGeom>
              <a:avLst/>
              <a:gdLst/>
              <a:ahLst/>
              <a:cxnLst/>
              <a:rect l="0" t="0" r="0" b="0"/>
              <a:pathLst>
                <a:path w="526426" h="73701">
                  <a:moveTo>
                    <a:pt x="526425" y="0"/>
                  </a:moveTo>
                  <a:lnTo>
                    <a:pt x="462998" y="27512"/>
                  </a:lnTo>
                  <a:lnTo>
                    <a:pt x="417970" y="38883"/>
                  </a:lnTo>
                  <a:lnTo>
                    <a:pt x="358773" y="47065"/>
                  </a:lnTo>
                  <a:lnTo>
                    <a:pt x="308035" y="50990"/>
                  </a:lnTo>
                  <a:lnTo>
                    <a:pt x="255299" y="58382"/>
                  </a:lnTo>
                  <a:lnTo>
                    <a:pt x="211087" y="57243"/>
                  </a:lnTo>
                  <a:lnTo>
                    <a:pt x="157380" y="67589"/>
                  </a:lnTo>
                  <a:lnTo>
                    <a:pt x="102004" y="71890"/>
                  </a:lnTo>
                  <a:lnTo>
                    <a:pt x="39560" y="7334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82003" y="3679814"/>
              <a:ext cx="345810" cy="423900"/>
            </a:xfrm>
            <a:custGeom>
              <a:avLst/>
              <a:gdLst/>
              <a:ahLst/>
              <a:cxnLst/>
              <a:rect l="0" t="0" r="0" b="0"/>
              <a:pathLst>
                <a:path w="345810" h="423900">
                  <a:moveTo>
                    <a:pt x="255448" y="36745"/>
                  </a:moveTo>
                  <a:lnTo>
                    <a:pt x="244269" y="19978"/>
                  </a:lnTo>
                  <a:lnTo>
                    <a:pt x="237467" y="16208"/>
                  </a:lnTo>
                  <a:lnTo>
                    <a:pt x="185706" y="15525"/>
                  </a:lnTo>
                  <a:lnTo>
                    <a:pt x="130841" y="8420"/>
                  </a:lnTo>
                  <a:lnTo>
                    <a:pt x="68010" y="2685"/>
                  </a:lnTo>
                  <a:lnTo>
                    <a:pt x="53281" y="0"/>
                  </a:lnTo>
                  <a:lnTo>
                    <a:pt x="30675" y="3256"/>
                  </a:lnTo>
                  <a:lnTo>
                    <a:pt x="21371" y="7400"/>
                  </a:lnTo>
                  <a:lnTo>
                    <a:pt x="7914" y="21363"/>
                  </a:lnTo>
                  <a:lnTo>
                    <a:pt x="2688" y="30000"/>
                  </a:lnTo>
                  <a:lnTo>
                    <a:pt x="0" y="55194"/>
                  </a:lnTo>
                  <a:lnTo>
                    <a:pt x="7807" y="107850"/>
                  </a:lnTo>
                  <a:lnTo>
                    <a:pt x="24023" y="171079"/>
                  </a:lnTo>
                  <a:lnTo>
                    <a:pt x="27465" y="182453"/>
                  </a:lnTo>
                  <a:lnTo>
                    <a:pt x="32099" y="187696"/>
                  </a:lnTo>
                  <a:lnTo>
                    <a:pt x="37529" y="188852"/>
                  </a:lnTo>
                  <a:lnTo>
                    <a:pt x="43488" y="187282"/>
                  </a:lnTo>
                  <a:lnTo>
                    <a:pt x="100201" y="156817"/>
                  </a:lnTo>
                  <a:lnTo>
                    <a:pt x="151385" y="145297"/>
                  </a:lnTo>
                  <a:lnTo>
                    <a:pt x="192639" y="146118"/>
                  </a:lnTo>
                  <a:lnTo>
                    <a:pt x="248500" y="156876"/>
                  </a:lnTo>
                  <a:lnTo>
                    <a:pt x="284975" y="178014"/>
                  </a:lnTo>
                  <a:lnTo>
                    <a:pt x="312419" y="200915"/>
                  </a:lnTo>
                  <a:lnTo>
                    <a:pt x="335369" y="239286"/>
                  </a:lnTo>
                  <a:lnTo>
                    <a:pt x="345809" y="282111"/>
                  </a:lnTo>
                  <a:lnTo>
                    <a:pt x="343312" y="318846"/>
                  </a:lnTo>
                  <a:lnTo>
                    <a:pt x="329575" y="351958"/>
                  </a:lnTo>
                  <a:lnTo>
                    <a:pt x="290272" y="401060"/>
                  </a:lnTo>
                  <a:lnTo>
                    <a:pt x="267026" y="409233"/>
                  </a:lnTo>
                  <a:lnTo>
                    <a:pt x="215621" y="420069"/>
                  </a:lnTo>
                  <a:lnTo>
                    <a:pt x="157200" y="423899"/>
                  </a:lnTo>
                  <a:lnTo>
                    <a:pt x="98447" y="411483"/>
                  </a:lnTo>
                  <a:lnTo>
                    <a:pt x="65935" y="405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00704" y="3490247"/>
              <a:ext cx="157929" cy="15743"/>
            </a:xfrm>
            <a:custGeom>
              <a:avLst/>
              <a:gdLst/>
              <a:ahLst/>
              <a:cxnLst/>
              <a:rect l="0" t="0" r="0" b="0"/>
              <a:pathLst>
                <a:path w="157929" h="15743">
                  <a:moveTo>
                    <a:pt x="157928" y="5214"/>
                  </a:moveTo>
                  <a:lnTo>
                    <a:pt x="108997" y="2094"/>
                  </a:lnTo>
                  <a:lnTo>
                    <a:pt x="64271" y="0"/>
                  </a:lnTo>
                  <a:lnTo>
                    <a:pt x="27622" y="6789"/>
                  </a:lnTo>
                  <a:lnTo>
                    <a:pt x="0" y="15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11233" y="3600746"/>
              <a:ext cx="178985" cy="47635"/>
            </a:xfrm>
            <a:custGeom>
              <a:avLst/>
              <a:gdLst/>
              <a:ahLst/>
              <a:cxnLst/>
              <a:rect l="0" t="0" r="0" b="0"/>
              <a:pathLst>
                <a:path w="178985" h="47635">
                  <a:moveTo>
                    <a:pt x="178984" y="0"/>
                  </a:moveTo>
                  <a:lnTo>
                    <a:pt x="167806" y="16767"/>
                  </a:lnTo>
                  <a:lnTo>
                    <a:pt x="149840" y="28119"/>
                  </a:lnTo>
                  <a:lnTo>
                    <a:pt x="126257" y="35894"/>
                  </a:lnTo>
                  <a:lnTo>
                    <a:pt x="72989" y="44005"/>
                  </a:lnTo>
                  <a:lnTo>
                    <a:pt x="46478" y="476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11233" y="3642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147606" y="2621595"/>
            <a:ext cx="1989887" cy="1695090"/>
            <a:chOff x="1147606" y="2621595"/>
            <a:chExt cx="1989887" cy="1695090"/>
          </a:xfrm>
        </p:grpSpPr>
        <p:sp>
          <p:nvSpPr>
            <p:cNvPr id="37" name="Freeform 36"/>
            <p:cNvSpPr/>
            <p:nvPr/>
          </p:nvSpPr>
          <p:spPr>
            <a:xfrm>
              <a:off x="1147606" y="2926922"/>
              <a:ext cx="736996" cy="536954"/>
            </a:xfrm>
            <a:custGeom>
              <a:avLst/>
              <a:gdLst/>
              <a:ahLst/>
              <a:cxnLst/>
              <a:rect l="0" t="0" r="0" b="0"/>
              <a:pathLst>
                <a:path w="736996" h="536954">
                  <a:moveTo>
                    <a:pt x="736995" y="0"/>
                  </a:moveTo>
                  <a:lnTo>
                    <a:pt x="693032" y="20244"/>
                  </a:lnTo>
                  <a:lnTo>
                    <a:pt x="637136" y="59898"/>
                  </a:lnTo>
                  <a:lnTo>
                    <a:pt x="576022" y="115823"/>
                  </a:lnTo>
                  <a:lnTo>
                    <a:pt x="514254" y="170536"/>
                  </a:lnTo>
                  <a:lnTo>
                    <a:pt x="456798" y="216159"/>
                  </a:lnTo>
                  <a:lnTo>
                    <a:pt x="397378" y="262237"/>
                  </a:lnTo>
                  <a:lnTo>
                    <a:pt x="337942" y="304273"/>
                  </a:lnTo>
                  <a:lnTo>
                    <a:pt x="282164" y="347348"/>
                  </a:lnTo>
                  <a:lnTo>
                    <a:pt x="220913" y="389546"/>
                  </a:lnTo>
                  <a:lnTo>
                    <a:pt x="163125" y="434787"/>
                  </a:lnTo>
                  <a:lnTo>
                    <a:pt x="111251" y="474399"/>
                  </a:lnTo>
                  <a:lnTo>
                    <a:pt x="55944" y="513678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58425" y="3632331"/>
              <a:ext cx="505368" cy="673825"/>
            </a:xfrm>
            <a:custGeom>
              <a:avLst/>
              <a:gdLst/>
              <a:ahLst/>
              <a:cxnLst/>
              <a:rect l="0" t="0" r="0" b="0"/>
              <a:pathLst>
                <a:path w="505368" h="673825">
                  <a:moveTo>
                    <a:pt x="505367" y="0"/>
                  </a:moveTo>
                  <a:lnTo>
                    <a:pt x="486239" y="53875"/>
                  </a:lnTo>
                  <a:lnTo>
                    <a:pt x="449938" y="108686"/>
                  </a:lnTo>
                  <a:lnTo>
                    <a:pt x="434092" y="136709"/>
                  </a:lnTo>
                  <a:lnTo>
                    <a:pt x="379475" y="197632"/>
                  </a:lnTo>
                  <a:lnTo>
                    <a:pt x="329919" y="258098"/>
                  </a:lnTo>
                  <a:lnTo>
                    <a:pt x="280761" y="319465"/>
                  </a:lnTo>
                  <a:lnTo>
                    <a:pt x="238646" y="379343"/>
                  </a:lnTo>
                  <a:lnTo>
                    <a:pt x="195362" y="433820"/>
                  </a:lnTo>
                  <a:lnTo>
                    <a:pt x="143695" y="486748"/>
                  </a:lnTo>
                  <a:lnTo>
                    <a:pt x="104553" y="541248"/>
                  </a:lnTo>
                  <a:lnTo>
                    <a:pt x="63026" y="596813"/>
                  </a:lnTo>
                  <a:lnTo>
                    <a:pt x="14641" y="657416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73989" y="2621595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31586" y="0"/>
                  </a:moveTo>
                  <a:lnTo>
                    <a:pt x="14797" y="55045"/>
                  </a:lnTo>
                  <a:lnTo>
                    <a:pt x="11372" y="106453"/>
                  </a:lnTo>
                  <a:lnTo>
                    <a:pt x="5106" y="16166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10947" y="4158756"/>
              <a:ext cx="26546" cy="157929"/>
            </a:xfrm>
            <a:custGeom>
              <a:avLst/>
              <a:gdLst/>
              <a:ahLst/>
              <a:cxnLst/>
              <a:rect l="0" t="0" r="0" b="0"/>
              <a:pathLst>
                <a:path w="26546" h="157929">
                  <a:moveTo>
                    <a:pt x="26545" y="0"/>
                  </a:moveTo>
                  <a:lnTo>
                    <a:pt x="15367" y="11179"/>
                  </a:lnTo>
                  <a:lnTo>
                    <a:pt x="6269" y="66029"/>
                  </a:lnTo>
                  <a:lnTo>
                    <a:pt x="0" y="103012"/>
                  </a:lnTo>
                  <a:lnTo>
                    <a:pt x="548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2516310" y="2969036"/>
            <a:ext cx="526426" cy="400084"/>
          </a:xfrm>
          <a:custGeom>
            <a:avLst/>
            <a:gdLst/>
            <a:ahLst/>
            <a:cxnLst/>
            <a:rect l="0" t="0" r="0" b="0"/>
            <a:pathLst>
              <a:path w="526426" h="400084">
                <a:moveTo>
                  <a:pt x="526425" y="0"/>
                </a:moveTo>
                <a:lnTo>
                  <a:pt x="520836" y="16767"/>
                </a:lnTo>
                <a:lnTo>
                  <a:pt x="505614" y="31239"/>
                </a:lnTo>
                <a:lnTo>
                  <a:pt x="444353" y="67804"/>
                </a:lnTo>
                <a:lnTo>
                  <a:pt x="380928" y="105245"/>
                </a:lnTo>
                <a:lnTo>
                  <a:pt x="319887" y="152281"/>
                </a:lnTo>
                <a:lnTo>
                  <a:pt x="260653" y="195095"/>
                </a:lnTo>
                <a:lnTo>
                  <a:pt x="218567" y="228318"/>
                </a:lnTo>
                <a:lnTo>
                  <a:pt x="191883" y="244294"/>
                </a:lnTo>
                <a:lnTo>
                  <a:pt x="137920" y="285938"/>
                </a:lnTo>
                <a:lnTo>
                  <a:pt x="83742" y="326713"/>
                </a:lnTo>
                <a:lnTo>
                  <a:pt x="24720" y="370664"/>
                </a:lnTo>
                <a:lnTo>
                  <a:pt x="0" y="40008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1242362" y="3832373"/>
            <a:ext cx="568540" cy="558011"/>
          </a:xfrm>
          <a:custGeom>
            <a:avLst/>
            <a:gdLst/>
            <a:ahLst/>
            <a:cxnLst/>
            <a:rect l="0" t="0" r="0" b="0"/>
            <a:pathLst>
              <a:path w="568540" h="558011">
                <a:moveTo>
                  <a:pt x="568539" y="0"/>
                </a:moveTo>
                <a:lnTo>
                  <a:pt x="509976" y="55087"/>
                </a:lnTo>
                <a:lnTo>
                  <a:pt x="462475" y="113940"/>
                </a:lnTo>
                <a:lnTo>
                  <a:pt x="411468" y="170486"/>
                </a:lnTo>
                <a:lnTo>
                  <a:pt x="353922" y="227431"/>
                </a:lnTo>
                <a:lnTo>
                  <a:pt x="302694" y="283809"/>
                </a:lnTo>
                <a:lnTo>
                  <a:pt x="251375" y="337949"/>
                </a:lnTo>
                <a:lnTo>
                  <a:pt x="189398" y="392938"/>
                </a:lnTo>
                <a:lnTo>
                  <a:pt x="126332" y="445787"/>
                </a:lnTo>
                <a:lnTo>
                  <a:pt x="84226" y="478781"/>
                </a:lnTo>
                <a:lnTo>
                  <a:pt x="64340" y="491211"/>
                </a:lnTo>
                <a:lnTo>
                  <a:pt x="8708" y="543842"/>
                </a:lnTo>
                <a:lnTo>
                  <a:pt x="0" y="55801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3027117" y="2703109"/>
            <a:ext cx="215661" cy="226415"/>
          </a:xfrm>
          <a:custGeom>
            <a:avLst/>
            <a:gdLst/>
            <a:ahLst/>
            <a:cxnLst/>
            <a:rect l="0" t="0" r="0" b="0"/>
            <a:pathLst>
              <a:path w="215661" h="226415">
                <a:moveTo>
                  <a:pt x="15618" y="34300"/>
                </a:moveTo>
                <a:lnTo>
                  <a:pt x="0" y="79986"/>
                </a:lnTo>
                <a:lnTo>
                  <a:pt x="2048" y="69423"/>
                </a:lnTo>
                <a:lnTo>
                  <a:pt x="34131" y="21694"/>
                </a:lnTo>
                <a:lnTo>
                  <a:pt x="50753" y="8030"/>
                </a:lnTo>
                <a:lnTo>
                  <a:pt x="60098" y="2749"/>
                </a:lnTo>
                <a:lnTo>
                  <a:pt x="82960" y="0"/>
                </a:lnTo>
                <a:lnTo>
                  <a:pt x="95608" y="905"/>
                </a:lnTo>
                <a:lnTo>
                  <a:pt x="119020" y="11269"/>
                </a:lnTo>
                <a:lnTo>
                  <a:pt x="139953" y="28743"/>
                </a:lnTo>
                <a:lnTo>
                  <a:pt x="169336" y="74970"/>
                </a:lnTo>
                <a:lnTo>
                  <a:pt x="186752" y="118243"/>
                </a:lnTo>
                <a:lnTo>
                  <a:pt x="186687" y="155618"/>
                </a:lnTo>
                <a:lnTo>
                  <a:pt x="179259" y="190739"/>
                </a:lnTo>
                <a:lnTo>
                  <a:pt x="173845" y="199424"/>
                </a:lnTo>
                <a:lnTo>
                  <a:pt x="158471" y="212194"/>
                </a:lnTo>
                <a:lnTo>
                  <a:pt x="130085" y="225959"/>
                </a:lnTo>
                <a:lnTo>
                  <a:pt x="121175" y="226414"/>
                </a:lnTo>
                <a:lnTo>
                  <a:pt x="105036" y="220679"/>
                </a:lnTo>
                <a:lnTo>
                  <a:pt x="99797" y="213535"/>
                </a:lnTo>
                <a:lnTo>
                  <a:pt x="93975" y="193119"/>
                </a:lnTo>
                <a:lnTo>
                  <a:pt x="94762" y="183463"/>
                </a:lnTo>
                <a:lnTo>
                  <a:pt x="101876" y="166495"/>
                </a:lnTo>
                <a:lnTo>
                  <a:pt x="124624" y="143789"/>
                </a:lnTo>
                <a:lnTo>
                  <a:pt x="146734" y="135604"/>
                </a:lnTo>
                <a:lnTo>
                  <a:pt x="182369" y="130996"/>
                </a:lnTo>
                <a:lnTo>
                  <a:pt x="215660" y="1290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1346824" y="4346185"/>
            <a:ext cx="201531" cy="233712"/>
          </a:xfrm>
          <a:custGeom>
            <a:avLst/>
            <a:gdLst/>
            <a:ahLst/>
            <a:cxnLst/>
            <a:rect l="0" t="0" r="0" b="0"/>
            <a:pathLst>
              <a:path w="201531" h="233712">
                <a:moveTo>
                  <a:pt x="21880" y="86312"/>
                </a:moveTo>
                <a:lnTo>
                  <a:pt x="5113" y="80723"/>
                </a:lnTo>
                <a:lnTo>
                  <a:pt x="1343" y="75567"/>
                </a:lnTo>
                <a:lnTo>
                  <a:pt x="0" y="68620"/>
                </a:lnTo>
                <a:lnTo>
                  <a:pt x="274" y="60480"/>
                </a:lnTo>
                <a:lnTo>
                  <a:pt x="6818" y="45195"/>
                </a:lnTo>
                <a:lnTo>
                  <a:pt x="30084" y="16319"/>
                </a:lnTo>
                <a:lnTo>
                  <a:pt x="55896" y="713"/>
                </a:lnTo>
                <a:lnTo>
                  <a:pt x="64445" y="0"/>
                </a:lnTo>
                <a:lnTo>
                  <a:pt x="80182" y="5447"/>
                </a:lnTo>
                <a:lnTo>
                  <a:pt x="102196" y="21668"/>
                </a:lnTo>
                <a:lnTo>
                  <a:pt x="117947" y="46881"/>
                </a:lnTo>
                <a:lnTo>
                  <a:pt x="119949" y="69567"/>
                </a:lnTo>
                <a:lnTo>
                  <a:pt x="111702" y="116670"/>
                </a:lnTo>
                <a:lnTo>
                  <a:pt x="108667" y="120588"/>
                </a:lnTo>
                <a:lnTo>
                  <a:pt x="105475" y="119692"/>
                </a:lnTo>
                <a:lnTo>
                  <a:pt x="102176" y="115584"/>
                </a:lnTo>
                <a:lnTo>
                  <a:pt x="102317" y="110506"/>
                </a:lnTo>
                <a:lnTo>
                  <a:pt x="108713" y="98625"/>
                </a:lnTo>
                <a:lnTo>
                  <a:pt x="125467" y="78782"/>
                </a:lnTo>
                <a:lnTo>
                  <a:pt x="133052" y="75443"/>
                </a:lnTo>
                <a:lnTo>
                  <a:pt x="150839" y="74852"/>
                </a:lnTo>
                <a:lnTo>
                  <a:pt x="167323" y="81609"/>
                </a:lnTo>
                <a:lnTo>
                  <a:pt x="196969" y="105010"/>
                </a:lnTo>
                <a:lnTo>
                  <a:pt x="200607" y="113985"/>
                </a:lnTo>
                <a:lnTo>
                  <a:pt x="201530" y="136436"/>
                </a:lnTo>
                <a:lnTo>
                  <a:pt x="195473" y="175383"/>
                </a:lnTo>
                <a:lnTo>
                  <a:pt x="180680" y="205380"/>
                </a:lnTo>
                <a:lnTo>
                  <a:pt x="164987" y="218390"/>
                </a:lnTo>
                <a:lnTo>
                  <a:pt x="146315" y="226902"/>
                </a:lnTo>
                <a:lnTo>
                  <a:pt x="106108" y="2337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4221927" y="2684766"/>
            <a:ext cx="705410" cy="1129425"/>
            <a:chOff x="4221927" y="2684766"/>
            <a:chExt cx="705410" cy="1129425"/>
          </a:xfrm>
        </p:grpSpPr>
        <p:sp>
          <p:nvSpPr>
            <p:cNvPr id="46" name="Freeform 45"/>
            <p:cNvSpPr/>
            <p:nvPr/>
          </p:nvSpPr>
          <p:spPr>
            <a:xfrm>
              <a:off x="4497809" y="2684766"/>
              <a:ext cx="408471" cy="435433"/>
            </a:xfrm>
            <a:custGeom>
              <a:avLst/>
              <a:gdLst/>
              <a:ahLst/>
              <a:cxnLst/>
              <a:rect l="0" t="0" r="0" b="0"/>
              <a:pathLst>
                <a:path w="408471" h="435433">
                  <a:moveTo>
                    <a:pt x="134729" y="0"/>
                  </a:moveTo>
                  <a:lnTo>
                    <a:pt x="125154" y="24047"/>
                  </a:lnTo>
                  <a:lnTo>
                    <a:pt x="81732" y="85122"/>
                  </a:lnTo>
                  <a:lnTo>
                    <a:pt x="36823" y="144358"/>
                  </a:lnTo>
                  <a:lnTo>
                    <a:pt x="2826" y="174875"/>
                  </a:lnTo>
                  <a:lnTo>
                    <a:pt x="0" y="176245"/>
                  </a:lnTo>
                  <a:lnTo>
                    <a:pt x="457" y="173649"/>
                  </a:lnTo>
                  <a:lnTo>
                    <a:pt x="37232" y="111410"/>
                  </a:lnTo>
                  <a:lnTo>
                    <a:pt x="74779" y="65711"/>
                  </a:lnTo>
                  <a:lnTo>
                    <a:pt x="95217" y="51432"/>
                  </a:lnTo>
                  <a:lnTo>
                    <a:pt x="133031" y="37986"/>
                  </a:lnTo>
                  <a:lnTo>
                    <a:pt x="172701" y="34652"/>
                  </a:lnTo>
                  <a:lnTo>
                    <a:pt x="196059" y="38018"/>
                  </a:lnTo>
                  <a:lnTo>
                    <a:pt x="215020" y="46533"/>
                  </a:lnTo>
                  <a:lnTo>
                    <a:pt x="223351" y="52079"/>
                  </a:lnTo>
                  <a:lnTo>
                    <a:pt x="246256" y="82242"/>
                  </a:lnTo>
                  <a:lnTo>
                    <a:pt x="259315" y="135525"/>
                  </a:lnTo>
                  <a:lnTo>
                    <a:pt x="266270" y="184175"/>
                  </a:lnTo>
                  <a:lnTo>
                    <a:pt x="259325" y="246777"/>
                  </a:lnTo>
                  <a:lnTo>
                    <a:pt x="242124" y="306889"/>
                  </a:lnTo>
                  <a:lnTo>
                    <a:pt x="217988" y="360834"/>
                  </a:lnTo>
                  <a:lnTo>
                    <a:pt x="185101" y="400649"/>
                  </a:lnTo>
                  <a:lnTo>
                    <a:pt x="149524" y="420658"/>
                  </a:lnTo>
                  <a:lnTo>
                    <a:pt x="114936" y="433995"/>
                  </a:lnTo>
                  <a:lnTo>
                    <a:pt x="93177" y="435432"/>
                  </a:lnTo>
                  <a:lnTo>
                    <a:pt x="72978" y="431002"/>
                  </a:lnTo>
                  <a:lnTo>
                    <a:pt x="56202" y="421234"/>
                  </a:lnTo>
                  <a:lnTo>
                    <a:pt x="44066" y="405974"/>
                  </a:lnTo>
                  <a:lnTo>
                    <a:pt x="35943" y="386324"/>
                  </a:lnTo>
                  <a:lnTo>
                    <a:pt x="32333" y="361992"/>
                  </a:lnTo>
                  <a:lnTo>
                    <a:pt x="36967" y="338701"/>
                  </a:lnTo>
                  <a:lnTo>
                    <a:pt x="41479" y="327576"/>
                  </a:lnTo>
                  <a:lnTo>
                    <a:pt x="49166" y="318990"/>
                  </a:lnTo>
                  <a:lnTo>
                    <a:pt x="82341" y="301316"/>
                  </a:lnTo>
                  <a:lnTo>
                    <a:pt x="138592" y="287984"/>
                  </a:lnTo>
                  <a:lnTo>
                    <a:pt x="182277" y="288490"/>
                  </a:lnTo>
                  <a:lnTo>
                    <a:pt x="239658" y="299141"/>
                  </a:lnTo>
                  <a:lnTo>
                    <a:pt x="291676" y="312511"/>
                  </a:lnTo>
                  <a:lnTo>
                    <a:pt x="345799" y="326416"/>
                  </a:lnTo>
                  <a:lnTo>
                    <a:pt x="40847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21927" y="3253883"/>
              <a:ext cx="705410" cy="31009"/>
            </a:xfrm>
            <a:custGeom>
              <a:avLst/>
              <a:gdLst/>
              <a:ahLst/>
              <a:cxnLst/>
              <a:rect l="0" t="0" r="0" b="0"/>
              <a:pathLst>
                <a:path w="705410" h="31009">
                  <a:moveTo>
                    <a:pt x="705409" y="20479"/>
                  </a:moveTo>
                  <a:lnTo>
                    <a:pt x="688642" y="9301"/>
                  </a:lnTo>
                  <a:lnTo>
                    <a:pt x="628658" y="1374"/>
                  </a:lnTo>
                  <a:lnTo>
                    <a:pt x="581413" y="0"/>
                  </a:lnTo>
                  <a:lnTo>
                    <a:pt x="525170" y="763"/>
                  </a:lnTo>
                  <a:lnTo>
                    <a:pt x="468602" y="6709"/>
                  </a:lnTo>
                  <a:lnTo>
                    <a:pt x="405697" y="10160"/>
                  </a:lnTo>
                  <a:lnTo>
                    <a:pt x="358072" y="16902"/>
                  </a:lnTo>
                  <a:lnTo>
                    <a:pt x="295349" y="19419"/>
                  </a:lnTo>
                  <a:lnTo>
                    <a:pt x="232960" y="20165"/>
                  </a:lnTo>
                  <a:lnTo>
                    <a:pt x="175740" y="20386"/>
                  </a:lnTo>
                  <a:lnTo>
                    <a:pt x="117192" y="20452"/>
                  </a:lnTo>
                  <a:lnTo>
                    <a:pt x="54301" y="20474"/>
                  </a:lnTo>
                  <a:lnTo>
                    <a:pt x="28813" y="21647"/>
                  </a:lnTo>
                  <a:lnTo>
                    <a:pt x="0" y="31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96016" y="3386642"/>
              <a:ext cx="342436" cy="427549"/>
            </a:xfrm>
            <a:custGeom>
              <a:avLst/>
              <a:gdLst/>
              <a:ahLst/>
              <a:cxnLst/>
              <a:rect l="0" t="0" r="0" b="0"/>
              <a:pathLst>
                <a:path w="342436" h="427549">
                  <a:moveTo>
                    <a:pt x="31237" y="3534"/>
                  </a:moveTo>
                  <a:lnTo>
                    <a:pt x="0" y="34771"/>
                  </a:lnTo>
                  <a:lnTo>
                    <a:pt x="4096" y="30675"/>
                  </a:lnTo>
                  <a:lnTo>
                    <a:pt x="63699" y="6989"/>
                  </a:lnTo>
                  <a:lnTo>
                    <a:pt x="84269" y="0"/>
                  </a:lnTo>
                  <a:lnTo>
                    <a:pt x="121170" y="667"/>
                  </a:lnTo>
                  <a:lnTo>
                    <a:pt x="167155" y="12543"/>
                  </a:lnTo>
                  <a:lnTo>
                    <a:pt x="188742" y="23525"/>
                  </a:lnTo>
                  <a:lnTo>
                    <a:pt x="203795" y="39325"/>
                  </a:lnTo>
                  <a:lnTo>
                    <a:pt x="209447" y="48452"/>
                  </a:lnTo>
                  <a:lnTo>
                    <a:pt x="212607" y="71070"/>
                  </a:lnTo>
                  <a:lnTo>
                    <a:pt x="208942" y="94381"/>
                  </a:lnTo>
                  <a:lnTo>
                    <a:pt x="199515" y="112541"/>
                  </a:lnTo>
                  <a:lnTo>
                    <a:pt x="137046" y="157662"/>
                  </a:lnTo>
                  <a:lnTo>
                    <a:pt x="94295" y="175226"/>
                  </a:lnTo>
                  <a:lnTo>
                    <a:pt x="94333" y="175317"/>
                  </a:lnTo>
                  <a:lnTo>
                    <a:pt x="148279" y="157530"/>
                  </a:lnTo>
                  <a:lnTo>
                    <a:pt x="168654" y="156985"/>
                  </a:lnTo>
                  <a:lnTo>
                    <a:pt x="228058" y="170447"/>
                  </a:lnTo>
                  <a:lnTo>
                    <a:pt x="269637" y="194128"/>
                  </a:lnTo>
                  <a:lnTo>
                    <a:pt x="323511" y="246709"/>
                  </a:lnTo>
                  <a:lnTo>
                    <a:pt x="331371" y="256897"/>
                  </a:lnTo>
                  <a:lnTo>
                    <a:pt x="340105" y="280696"/>
                  </a:lnTo>
                  <a:lnTo>
                    <a:pt x="342435" y="293594"/>
                  </a:lnTo>
                  <a:lnTo>
                    <a:pt x="338783" y="317283"/>
                  </a:lnTo>
                  <a:lnTo>
                    <a:pt x="323573" y="347231"/>
                  </a:lnTo>
                  <a:lnTo>
                    <a:pt x="289446" y="385576"/>
                  </a:lnTo>
                  <a:lnTo>
                    <a:pt x="260212" y="405811"/>
                  </a:lnTo>
                  <a:lnTo>
                    <a:pt x="200962" y="427548"/>
                  </a:lnTo>
                  <a:lnTo>
                    <a:pt x="162894" y="427345"/>
                  </a:lnTo>
                  <a:lnTo>
                    <a:pt x="99398" y="413573"/>
                  </a:lnTo>
                  <a:lnTo>
                    <a:pt x="60012" y="403447"/>
                  </a:lnTo>
                  <a:lnTo>
                    <a:pt x="31237" y="393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231626" y="2209783"/>
            <a:ext cx="9096624" cy="459903"/>
          </a:xfrm>
          <a:custGeom>
            <a:avLst/>
            <a:gdLst/>
            <a:ahLst/>
            <a:cxnLst/>
            <a:rect l="0" t="0" r="0" b="0"/>
            <a:pathLst>
              <a:path w="9096624" h="459903">
                <a:moveTo>
                  <a:pt x="9096623" y="159128"/>
                </a:moveTo>
                <a:lnTo>
                  <a:pt x="9038060" y="208627"/>
                </a:lnTo>
                <a:lnTo>
                  <a:pt x="8978176" y="261586"/>
                </a:lnTo>
                <a:lnTo>
                  <a:pt x="8929856" y="295161"/>
                </a:lnTo>
                <a:lnTo>
                  <a:pt x="8878494" y="327336"/>
                </a:lnTo>
                <a:lnTo>
                  <a:pt x="8822463" y="368741"/>
                </a:lnTo>
                <a:lnTo>
                  <a:pt x="8769507" y="403175"/>
                </a:lnTo>
                <a:lnTo>
                  <a:pt x="8708358" y="431270"/>
                </a:lnTo>
                <a:lnTo>
                  <a:pt x="8647360" y="455102"/>
                </a:lnTo>
                <a:lnTo>
                  <a:pt x="8586121" y="459902"/>
                </a:lnTo>
                <a:lnTo>
                  <a:pt x="8531273" y="456320"/>
                </a:lnTo>
                <a:lnTo>
                  <a:pt x="8475378" y="451280"/>
                </a:lnTo>
                <a:lnTo>
                  <a:pt x="8419276" y="439366"/>
                </a:lnTo>
                <a:lnTo>
                  <a:pt x="8363135" y="423408"/>
                </a:lnTo>
                <a:lnTo>
                  <a:pt x="8306985" y="395126"/>
                </a:lnTo>
                <a:lnTo>
                  <a:pt x="8250833" y="366402"/>
                </a:lnTo>
                <a:lnTo>
                  <a:pt x="8197541" y="342726"/>
                </a:lnTo>
                <a:lnTo>
                  <a:pt x="8148475" y="309714"/>
                </a:lnTo>
                <a:lnTo>
                  <a:pt x="8098712" y="275886"/>
                </a:lnTo>
                <a:lnTo>
                  <a:pt x="8046923" y="238047"/>
                </a:lnTo>
                <a:lnTo>
                  <a:pt x="7994533" y="202789"/>
                </a:lnTo>
                <a:lnTo>
                  <a:pt x="7941965" y="170115"/>
                </a:lnTo>
                <a:lnTo>
                  <a:pt x="7883756" y="138207"/>
                </a:lnTo>
                <a:lnTo>
                  <a:pt x="7827644" y="112115"/>
                </a:lnTo>
                <a:lnTo>
                  <a:pt x="7768385" y="83977"/>
                </a:lnTo>
                <a:lnTo>
                  <a:pt x="7711962" y="59003"/>
                </a:lnTo>
                <a:lnTo>
                  <a:pt x="7658200" y="36785"/>
                </a:lnTo>
                <a:lnTo>
                  <a:pt x="7599636" y="20973"/>
                </a:lnTo>
                <a:lnTo>
                  <a:pt x="7543420" y="3290"/>
                </a:lnTo>
                <a:lnTo>
                  <a:pt x="7495307" y="0"/>
                </a:lnTo>
                <a:lnTo>
                  <a:pt x="7445827" y="845"/>
                </a:lnTo>
                <a:lnTo>
                  <a:pt x="7385110" y="10706"/>
                </a:lnTo>
                <a:lnTo>
                  <a:pt x="7331177" y="30851"/>
                </a:lnTo>
                <a:lnTo>
                  <a:pt x="7268397" y="58485"/>
                </a:lnTo>
                <a:lnTo>
                  <a:pt x="7206924" y="98186"/>
                </a:lnTo>
                <a:lnTo>
                  <a:pt x="7153217" y="124041"/>
                </a:lnTo>
                <a:lnTo>
                  <a:pt x="7091194" y="164993"/>
                </a:lnTo>
                <a:lnTo>
                  <a:pt x="7030643" y="201090"/>
                </a:lnTo>
                <a:lnTo>
                  <a:pt x="6976413" y="229289"/>
                </a:lnTo>
                <a:lnTo>
                  <a:pt x="6921810" y="248983"/>
                </a:lnTo>
                <a:lnTo>
                  <a:pt x="6869776" y="267258"/>
                </a:lnTo>
                <a:lnTo>
                  <a:pt x="6838814" y="276206"/>
                </a:lnTo>
                <a:lnTo>
                  <a:pt x="6777690" y="278658"/>
                </a:lnTo>
                <a:lnTo>
                  <a:pt x="6726922" y="280332"/>
                </a:lnTo>
                <a:lnTo>
                  <a:pt x="6674834" y="276539"/>
                </a:lnTo>
                <a:lnTo>
                  <a:pt x="6622357" y="272296"/>
                </a:lnTo>
                <a:lnTo>
                  <a:pt x="6569762" y="263629"/>
                </a:lnTo>
                <a:lnTo>
                  <a:pt x="6517134" y="253653"/>
                </a:lnTo>
                <a:lnTo>
                  <a:pt x="6464496" y="237049"/>
                </a:lnTo>
                <a:lnTo>
                  <a:pt x="6408736" y="216141"/>
                </a:lnTo>
                <a:lnTo>
                  <a:pt x="6350880" y="196298"/>
                </a:lnTo>
                <a:lnTo>
                  <a:pt x="6293573" y="174431"/>
                </a:lnTo>
                <a:lnTo>
                  <a:pt x="6232139" y="154304"/>
                </a:lnTo>
                <a:lnTo>
                  <a:pt x="6169484" y="132353"/>
                </a:lnTo>
                <a:lnTo>
                  <a:pt x="6106465" y="115320"/>
                </a:lnTo>
                <a:lnTo>
                  <a:pt x="6043339" y="98575"/>
                </a:lnTo>
                <a:lnTo>
                  <a:pt x="5980182" y="86204"/>
                </a:lnTo>
                <a:lnTo>
                  <a:pt x="5920134" y="75130"/>
                </a:lnTo>
                <a:lnTo>
                  <a:pt x="5865297" y="64440"/>
                </a:lnTo>
                <a:lnTo>
                  <a:pt x="5812005" y="56983"/>
                </a:lnTo>
                <a:lnTo>
                  <a:pt x="5759170" y="57893"/>
                </a:lnTo>
                <a:lnTo>
                  <a:pt x="5706470" y="62452"/>
                </a:lnTo>
                <a:lnTo>
                  <a:pt x="5672532" y="65859"/>
                </a:lnTo>
                <a:lnTo>
                  <a:pt x="5612616" y="80870"/>
                </a:lnTo>
                <a:lnTo>
                  <a:pt x="5569850" y="90317"/>
                </a:lnTo>
                <a:lnTo>
                  <a:pt x="5513478" y="114471"/>
                </a:lnTo>
                <a:lnTo>
                  <a:pt x="5457282" y="140602"/>
                </a:lnTo>
                <a:lnTo>
                  <a:pt x="5401122" y="158242"/>
                </a:lnTo>
                <a:lnTo>
                  <a:pt x="5344968" y="178581"/>
                </a:lnTo>
                <a:lnTo>
                  <a:pt x="5294882" y="196723"/>
                </a:lnTo>
                <a:lnTo>
                  <a:pt x="5234209" y="208452"/>
                </a:lnTo>
                <a:lnTo>
                  <a:pt x="5171228" y="216705"/>
                </a:lnTo>
                <a:lnTo>
                  <a:pt x="5109697" y="213959"/>
                </a:lnTo>
                <a:lnTo>
                  <a:pt x="5059619" y="211249"/>
                </a:lnTo>
                <a:lnTo>
                  <a:pt x="5006566" y="203558"/>
                </a:lnTo>
                <a:lnTo>
                  <a:pt x="4946913" y="193870"/>
                </a:lnTo>
                <a:lnTo>
                  <a:pt x="4885954" y="181250"/>
                </a:lnTo>
                <a:lnTo>
                  <a:pt x="4829158" y="159834"/>
                </a:lnTo>
                <a:lnTo>
                  <a:pt x="4768395" y="149589"/>
                </a:lnTo>
                <a:lnTo>
                  <a:pt x="4707108" y="133945"/>
                </a:lnTo>
                <a:lnTo>
                  <a:pt x="4650214" y="120211"/>
                </a:lnTo>
                <a:lnTo>
                  <a:pt x="4590593" y="104184"/>
                </a:lnTo>
                <a:lnTo>
                  <a:pt x="4534193" y="97225"/>
                </a:lnTo>
                <a:lnTo>
                  <a:pt x="4474718" y="89444"/>
                </a:lnTo>
                <a:lnTo>
                  <a:pt x="4419531" y="86619"/>
                </a:lnTo>
                <a:lnTo>
                  <a:pt x="4366135" y="84612"/>
                </a:lnTo>
                <a:lnTo>
                  <a:pt x="4314439" y="79468"/>
                </a:lnTo>
                <a:lnTo>
                  <a:pt x="4254457" y="83905"/>
                </a:lnTo>
                <a:lnTo>
                  <a:pt x="4197548" y="90717"/>
                </a:lnTo>
                <a:lnTo>
                  <a:pt x="4141247" y="97262"/>
                </a:lnTo>
                <a:lnTo>
                  <a:pt x="4085065" y="115539"/>
                </a:lnTo>
                <a:lnTo>
                  <a:pt x="4028907" y="136350"/>
                </a:lnTo>
                <a:lnTo>
                  <a:pt x="3970169" y="158440"/>
                </a:lnTo>
                <a:lnTo>
                  <a:pt x="3909488" y="183821"/>
                </a:lnTo>
                <a:lnTo>
                  <a:pt x="3848291" y="209896"/>
                </a:lnTo>
                <a:lnTo>
                  <a:pt x="3793447" y="222189"/>
                </a:lnTo>
                <a:lnTo>
                  <a:pt x="3751560" y="234875"/>
                </a:lnTo>
                <a:lnTo>
                  <a:pt x="3695484" y="236699"/>
                </a:lnTo>
                <a:lnTo>
                  <a:pt x="3639348" y="242041"/>
                </a:lnTo>
                <a:lnTo>
                  <a:pt x="3575963" y="243097"/>
                </a:lnTo>
                <a:lnTo>
                  <a:pt x="3530362" y="240940"/>
                </a:lnTo>
                <a:lnTo>
                  <a:pt x="3480326" y="228862"/>
                </a:lnTo>
                <a:lnTo>
                  <a:pt x="3429626" y="223074"/>
                </a:lnTo>
                <a:lnTo>
                  <a:pt x="3366860" y="214350"/>
                </a:lnTo>
                <a:lnTo>
                  <a:pt x="3315808" y="206296"/>
                </a:lnTo>
                <a:lnTo>
                  <a:pt x="3263637" y="195331"/>
                </a:lnTo>
                <a:lnTo>
                  <a:pt x="3211134" y="188962"/>
                </a:lnTo>
                <a:lnTo>
                  <a:pt x="3158532" y="182786"/>
                </a:lnTo>
                <a:lnTo>
                  <a:pt x="3105902" y="180956"/>
                </a:lnTo>
                <a:lnTo>
                  <a:pt x="3053263" y="180414"/>
                </a:lnTo>
                <a:lnTo>
                  <a:pt x="3019339" y="182627"/>
                </a:lnTo>
                <a:lnTo>
                  <a:pt x="2956313" y="196872"/>
                </a:lnTo>
                <a:lnTo>
                  <a:pt x="2893474" y="205968"/>
                </a:lnTo>
                <a:lnTo>
                  <a:pt x="2830188" y="225579"/>
                </a:lnTo>
                <a:lnTo>
                  <a:pt x="2770121" y="251760"/>
                </a:lnTo>
                <a:lnTo>
                  <a:pt x="2723984" y="280891"/>
                </a:lnTo>
                <a:lnTo>
                  <a:pt x="2664715" y="310821"/>
                </a:lnTo>
                <a:lnTo>
                  <a:pt x="2630083" y="328987"/>
                </a:lnTo>
                <a:lnTo>
                  <a:pt x="2570284" y="342549"/>
                </a:lnTo>
                <a:lnTo>
                  <a:pt x="2517875" y="360484"/>
                </a:lnTo>
                <a:lnTo>
                  <a:pt x="2477232" y="370283"/>
                </a:lnTo>
                <a:lnTo>
                  <a:pt x="2428043" y="371561"/>
                </a:lnTo>
                <a:lnTo>
                  <a:pt x="2369501" y="378169"/>
                </a:lnTo>
                <a:lnTo>
                  <a:pt x="2307288" y="379820"/>
                </a:lnTo>
                <a:lnTo>
                  <a:pt x="2245909" y="380147"/>
                </a:lnTo>
                <a:lnTo>
                  <a:pt x="2195857" y="380203"/>
                </a:lnTo>
                <a:lnTo>
                  <a:pt x="2143981" y="379050"/>
                </a:lnTo>
                <a:lnTo>
                  <a:pt x="2090396" y="372989"/>
                </a:lnTo>
                <a:lnTo>
                  <a:pt x="2031756" y="369504"/>
                </a:lnTo>
                <a:lnTo>
                  <a:pt x="1976816" y="362752"/>
                </a:lnTo>
                <a:lnTo>
                  <a:pt x="1924662" y="359061"/>
                </a:lnTo>
                <a:lnTo>
                  <a:pt x="1876714" y="353419"/>
                </a:lnTo>
                <a:lnTo>
                  <a:pt x="1821433" y="355776"/>
                </a:lnTo>
                <a:lnTo>
                  <a:pt x="1773208" y="352445"/>
                </a:lnTo>
                <a:lnTo>
                  <a:pt x="1722395" y="356658"/>
                </a:lnTo>
                <a:lnTo>
                  <a:pt x="1671464" y="358425"/>
                </a:lnTo>
                <a:lnTo>
                  <a:pt x="1608620" y="359023"/>
                </a:lnTo>
                <a:lnTo>
                  <a:pt x="1545817" y="359141"/>
                </a:lnTo>
                <a:lnTo>
                  <a:pt x="1487182" y="365230"/>
                </a:lnTo>
                <a:lnTo>
                  <a:pt x="1438774" y="361486"/>
                </a:lnTo>
                <a:lnTo>
                  <a:pt x="1376783" y="356508"/>
                </a:lnTo>
                <a:lnTo>
                  <a:pt x="1314149" y="350195"/>
                </a:lnTo>
                <a:lnTo>
                  <a:pt x="1265323" y="349102"/>
                </a:lnTo>
                <a:lnTo>
                  <a:pt x="1213811" y="348778"/>
                </a:lnTo>
                <a:lnTo>
                  <a:pt x="1151239" y="341433"/>
                </a:lnTo>
                <a:lnTo>
                  <a:pt x="1100980" y="339097"/>
                </a:lnTo>
                <a:lnTo>
                  <a:pt x="1047874" y="336065"/>
                </a:lnTo>
                <a:lnTo>
                  <a:pt x="989374" y="323728"/>
                </a:lnTo>
                <a:lnTo>
                  <a:pt x="934477" y="317863"/>
                </a:lnTo>
                <a:lnTo>
                  <a:pt x="881166" y="310406"/>
                </a:lnTo>
                <a:lnTo>
                  <a:pt x="829495" y="307677"/>
                </a:lnTo>
                <a:lnTo>
                  <a:pt x="766402" y="306755"/>
                </a:lnTo>
                <a:lnTo>
                  <a:pt x="712173" y="306595"/>
                </a:lnTo>
                <a:lnTo>
                  <a:pt x="657891" y="309667"/>
                </a:lnTo>
                <a:lnTo>
                  <a:pt x="609052" y="317986"/>
                </a:lnTo>
                <a:lnTo>
                  <a:pt x="557536" y="324740"/>
                </a:lnTo>
                <a:lnTo>
                  <a:pt x="508347" y="329861"/>
                </a:lnTo>
                <a:lnTo>
                  <a:pt x="461017" y="335668"/>
                </a:lnTo>
                <a:lnTo>
                  <a:pt x="409949" y="340508"/>
                </a:lnTo>
                <a:lnTo>
                  <a:pt x="360893" y="346232"/>
                </a:lnTo>
                <a:lnTo>
                  <a:pt x="331193" y="349910"/>
                </a:lnTo>
                <a:lnTo>
                  <a:pt x="273998" y="368216"/>
                </a:lnTo>
                <a:lnTo>
                  <a:pt x="217640" y="383443"/>
                </a:lnTo>
                <a:lnTo>
                  <a:pt x="161447" y="397716"/>
                </a:lnTo>
                <a:lnTo>
                  <a:pt x="102168" y="414921"/>
                </a:lnTo>
                <a:lnTo>
                  <a:pt x="51719" y="427551"/>
                </a:lnTo>
                <a:lnTo>
                  <a:pt x="0" y="4328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102473" y="115813"/>
            <a:ext cx="2188591" cy="494840"/>
            <a:chOff x="1102473" y="115813"/>
            <a:chExt cx="2188591" cy="494840"/>
          </a:xfrm>
        </p:grpSpPr>
        <p:sp>
          <p:nvSpPr>
            <p:cNvPr id="2" name="Freeform 1"/>
            <p:cNvSpPr/>
            <p:nvPr/>
          </p:nvSpPr>
          <p:spPr>
            <a:xfrm>
              <a:off x="1102473" y="189512"/>
              <a:ext cx="494432" cy="377420"/>
            </a:xfrm>
            <a:custGeom>
              <a:avLst/>
              <a:gdLst/>
              <a:ahLst/>
              <a:cxnLst/>
              <a:rect l="0" t="0" r="0" b="0"/>
              <a:pathLst>
                <a:path w="494432" h="377420">
                  <a:moveTo>
                    <a:pt x="13547" y="0"/>
                  </a:moveTo>
                  <a:lnTo>
                    <a:pt x="2369" y="11179"/>
                  </a:lnTo>
                  <a:lnTo>
                    <a:pt x="0" y="35384"/>
                  </a:lnTo>
                  <a:lnTo>
                    <a:pt x="8012" y="91348"/>
                  </a:lnTo>
                  <a:lnTo>
                    <a:pt x="20859" y="151839"/>
                  </a:lnTo>
                  <a:lnTo>
                    <a:pt x="34662" y="210061"/>
                  </a:lnTo>
                  <a:lnTo>
                    <a:pt x="54243" y="266622"/>
                  </a:lnTo>
                  <a:lnTo>
                    <a:pt x="73828" y="297628"/>
                  </a:lnTo>
                  <a:lnTo>
                    <a:pt x="90642" y="310874"/>
                  </a:lnTo>
                  <a:lnTo>
                    <a:pt x="110982" y="319491"/>
                  </a:lnTo>
                  <a:lnTo>
                    <a:pt x="147572" y="323172"/>
                  </a:lnTo>
                  <a:lnTo>
                    <a:pt x="170210" y="319887"/>
                  </a:lnTo>
                  <a:lnTo>
                    <a:pt x="191970" y="308289"/>
                  </a:lnTo>
                  <a:lnTo>
                    <a:pt x="220831" y="282028"/>
                  </a:lnTo>
                  <a:lnTo>
                    <a:pt x="235525" y="261047"/>
                  </a:lnTo>
                  <a:lnTo>
                    <a:pt x="245955" y="236124"/>
                  </a:lnTo>
                  <a:lnTo>
                    <a:pt x="248251" y="209449"/>
                  </a:lnTo>
                  <a:lnTo>
                    <a:pt x="247225" y="195785"/>
                  </a:lnTo>
                  <a:lnTo>
                    <a:pt x="248881" y="190185"/>
                  </a:lnTo>
                  <a:lnTo>
                    <a:pt x="252325" y="189961"/>
                  </a:lnTo>
                  <a:lnTo>
                    <a:pt x="256960" y="193321"/>
                  </a:lnTo>
                  <a:lnTo>
                    <a:pt x="262111" y="209533"/>
                  </a:lnTo>
                  <a:lnTo>
                    <a:pt x="274094" y="270312"/>
                  </a:lnTo>
                  <a:lnTo>
                    <a:pt x="290574" y="315178"/>
                  </a:lnTo>
                  <a:lnTo>
                    <a:pt x="303957" y="335441"/>
                  </a:lnTo>
                  <a:lnTo>
                    <a:pt x="351268" y="374861"/>
                  </a:lnTo>
                  <a:lnTo>
                    <a:pt x="363866" y="377419"/>
                  </a:lnTo>
                  <a:lnTo>
                    <a:pt x="393463" y="374023"/>
                  </a:lnTo>
                  <a:lnTo>
                    <a:pt x="416755" y="364714"/>
                  </a:lnTo>
                  <a:lnTo>
                    <a:pt x="434906" y="351608"/>
                  </a:lnTo>
                  <a:lnTo>
                    <a:pt x="457109" y="324499"/>
                  </a:lnTo>
                  <a:lnTo>
                    <a:pt x="479566" y="273493"/>
                  </a:lnTo>
                  <a:lnTo>
                    <a:pt x="485796" y="222003"/>
                  </a:lnTo>
                  <a:lnTo>
                    <a:pt x="488045" y="173664"/>
                  </a:lnTo>
                  <a:lnTo>
                    <a:pt x="494431" y="123466"/>
                  </a:lnTo>
                  <a:lnTo>
                    <a:pt x="494062" y="63990"/>
                  </a:lnTo>
                  <a:lnTo>
                    <a:pt x="48733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87852" y="147398"/>
              <a:ext cx="228335" cy="410613"/>
            </a:xfrm>
            <a:custGeom>
              <a:avLst/>
              <a:gdLst/>
              <a:ahLst/>
              <a:cxnLst/>
              <a:rect l="0" t="0" r="0" b="0"/>
              <a:pathLst>
                <a:path w="228335" h="410613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233" y="137662"/>
                  </a:lnTo>
                  <a:lnTo>
                    <a:pt x="9762" y="186628"/>
                  </a:lnTo>
                  <a:lnTo>
                    <a:pt x="12274" y="233892"/>
                  </a:lnTo>
                  <a:lnTo>
                    <a:pt x="8231" y="296676"/>
                  </a:lnTo>
                  <a:lnTo>
                    <a:pt x="13498" y="354137"/>
                  </a:lnTo>
                  <a:lnTo>
                    <a:pt x="9611" y="387120"/>
                  </a:lnTo>
                  <a:lnTo>
                    <a:pt x="8819" y="385592"/>
                  </a:lnTo>
                  <a:lnTo>
                    <a:pt x="9109" y="372586"/>
                  </a:lnTo>
                  <a:lnTo>
                    <a:pt x="25256" y="314120"/>
                  </a:lnTo>
                  <a:lnTo>
                    <a:pt x="47982" y="254073"/>
                  </a:lnTo>
                  <a:lnTo>
                    <a:pt x="67069" y="235364"/>
                  </a:lnTo>
                  <a:lnTo>
                    <a:pt x="78710" y="227100"/>
                  </a:lnTo>
                  <a:lnTo>
                    <a:pt x="104123" y="221036"/>
                  </a:lnTo>
                  <a:lnTo>
                    <a:pt x="128675" y="223411"/>
                  </a:lnTo>
                  <a:lnTo>
                    <a:pt x="147386" y="232265"/>
                  </a:lnTo>
                  <a:lnTo>
                    <a:pt x="178463" y="265419"/>
                  </a:lnTo>
                  <a:lnTo>
                    <a:pt x="208610" y="316146"/>
                  </a:lnTo>
                  <a:lnTo>
                    <a:pt x="223225" y="359197"/>
                  </a:lnTo>
                  <a:lnTo>
                    <a:pt x="228334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82067" y="347319"/>
              <a:ext cx="239447" cy="214730"/>
            </a:xfrm>
            <a:custGeom>
              <a:avLst/>
              <a:gdLst/>
              <a:ahLst/>
              <a:cxnLst/>
              <a:rect l="0" t="0" r="0" b="0"/>
              <a:pathLst>
                <a:path w="239447" h="214730">
                  <a:moveTo>
                    <a:pt x="113104" y="105406"/>
                  </a:moveTo>
                  <a:lnTo>
                    <a:pt x="124282" y="94228"/>
                  </a:lnTo>
                  <a:lnTo>
                    <a:pt x="129770" y="76261"/>
                  </a:lnTo>
                  <a:lnTo>
                    <a:pt x="131039" y="53848"/>
                  </a:lnTo>
                  <a:lnTo>
                    <a:pt x="127704" y="32189"/>
                  </a:lnTo>
                  <a:lnTo>
                    <a:pt x="119203" y="13983"/>
                  </a:lnTo>
                  <a:lnTo>
                    <a:pt x="113660" y="5853"/>
                  </a:lnTo>
                  <a:lnTo>
                    <a:pt x="106456" y="1603"/>
                  </a:lnTo>
                  <a:lnTo>
                    <a:pt x="89092" y="0"/>
                  </a:lnTo>
                  <a:lnTo>
                    <a:pt x="59586" y="11263"/>
                  </a:lnTo>
                  <a:lnTo>
                    <a:pt x="34205" y="29419"/>
                  </a:lnTo>
                  <a:lnTo>
                    <a:pt x="17457" y="55205"/>
                  </a:lnTo>
                  <a:lnTo>
                    <a:pt x="2487" y="97699"/>
                  </a:lnTo>
                  <a:lnTo>
                    <a:pt x="0" y="141077"/>
                  </a:lnTo>
                  <a:lnTo>
                    <a:pt x="12147" y="199314"/>
                  </a:lnTo>
                  <a:lnTo>
                    <a:pt x="18893" y="206616"/>
                  </a:lnTo>
                  <a:lnTo>
                    <a:pt x="38867" y="214729"/>
                  </a:lnTo>
                  <a:lnTo>
                    <a:pt x="60222" y="212096"/>
                  </a:lnTo>
                  <a:lnTo>
                    <a:pt x="88856" y="197459"/>
                  </a:lnTo>
                  <a:lnTo>
                    <a:pt x="112158" y="175185"/>
                  </a:lnTo>
                  <a:lnTo>
                    <a:pt x="119492" y="165963"/>
                  </a:lnTo>
                  <a:lnTo>
                    <a:pt x="127641" y="140119"/>
                  </a:lnTo>
                  <a:lnTo>
                    <a:pt x="138462" y="87046"/>
                  </a:lnTo>
                  <a:lnTo>
                    <a:pt x="140538" y="83808"/>
                  </a:lnTo>
                  <a:lnTo>
                    <a:pt x="141921" y="86328"/>
                  </a:lnTo>
                  <a:lnTo>
                    <a:pt x="147834" y="135346"/>
                  </a:lnTo>
                  <a:lnTo>
                    <a:pt x="175856" y="175661"/>
                  </a:lnTo>
                  <a:lnTo>
                    <a:pt x="191296" y="190443"/>
                  </a:lnTo>
                  <a:lnTo>
                    <a:pt x="209857" y="200912"/>
                  </a:lnTo>
                  <a:lnTo>
                    <a:pt x="217380" y="203002"/>
                  </a:lnTo>
                  <a:lnTo>
                    <a:pt x="223566" y="203225"/>
                  </a:lnTo>
                  <a:lnTo>
                    <a:pt x="239446" y="200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18704" y="115813"/>
              <a:ext cx="29151" cy="494840"/>
            </a:xfrm>
            <a:custGeom>
              <a:avLst/>
              <a:gdLst/>
              <a:ahLst/>
              <a:cxnLst/>
              <a:rect l="0" t="0" r="0" b="0"/>
              <a:pathLst>
                <a:path w="29151" h="494840">
                  <a:moveTo>
                    <a:pt x="18622" y="0"/>
                  </a:moveTo>
                  <a:lnTo>
                    <a:pt x="1834" y="56215"/>
                  </a:lnTo>
                  <a:lnTo>
                    <a:pt x="0" y="102574"/>
                  </a:lnTo>
                  <a:lnTo>
                    <a:pt x="5175" y="160244"/>
                  </a:lnTo>
                  <a:lnTo>
                    <a:pt x="8399" y="221785"/>
                  </a:lnTo>
                  <a:lnTo>
                    <a:pt x="15073" y="283303"/>
                  </a:lnTo>
                  <a:lnTo>
                    <a:pt x="17571" y="337925"/>
                  </a:lnTo>
                  <a:lnTo>
                    <a:pt x="21534" y="398897"/>
                  </a:lnTo>
                  <a:lnTo>
                    <a:pt x="27646" y="456001"/>
                  </a:lnTo>
                  <a:lnTo>
                    <a:pt x="2915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68870" y="305326"/>
              <a:ext cx="305328" cy="52643"/>
            </a:xfrm>
            <a:custGeom>
              <a:avLst/>
              <a:gdLst/>
              <a:ahLst/>
              <a:cxnLst/>
              <a:rect l="0" t="0" r="0" b="0"/>
              <a:pathLst>
                <a:path w="305328" h="52643">
                  <a:moveTo>
                    <a:pt x="305327" y="52642"/>
                  </a:moveTo>
                  <a:lnTo>
                    <a:pt x="287346" y="37001"/>
                  </a:lnTo>
                  <a:lnTo>
                    <a:pt x="270429" y="28923"/>
                  </a:lnTo>
                  <a:lnTo>
                    <a:pt x="214162" y="22611"/>
                  </a:lnTo>
                  <a:lnTo>
                    <a:pt x="165101" y="21517"/>
                  </a:lnTo>
                  <a:lnTo>
                    <a:pt x="106009" y="21148"/>
                  </a:lnTo>
                  <a:lnTo>
                    <a:pt x="49276" y="21075"/>
                  </a:lnTo>
                  <a:lnTo>
                    <a:pt x="27360" y="148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84808" y="379025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5919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26922" y="242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44621" y="326817"/>
              <a:ext cx="246443" cy="268895"/>
            </a:xfrm>
            <a:custGeom>
              <a:avLst/>
              <a:gdLst/>
              <a:ahLst/>
              <a:cxnLst/>
              <a:rect l="0" t="0" r="0" b="0"/>
              <a:pathLst>
                <a:path w="246443" h="268895">
                  <a:moveTo>
                    <a:pt x="177099" y="10094"/>
                  </a:moveTo>
                  <a:lnTo>
                    <a:pt x="139621" y="1761"/>
                  </a:lnTo>
                  <a:lnTo>
                    <a:pt x="88197" y="0"/>
                  </a:lnTo>
                  <a:lnTo>
                    <a:pt x="46902" y="10873"/>
                  </a:lnTo>
                  <a:lnTo>
                    <a:pt x="10620" y="28912"/>
                  </a:lnTo>
                  <a:lnTo>
                    <a:pt x="4112" y="36678"/>
                  </a:lnTo>
                  <a:lnTo>
                    <a:pt x="943" y="45364"/>
                  </a:lnTo>
                  <a:lnTo>
                    <a:pt x="0" y="54665"/>
                  </a:lnTo>
                  <a:lnTo>
                    <a:pt x="2881" y="62035"/>
                  </a:lnTo>
                  <a:lnTo>
                    <a:pt x="15441" y="73343"/>
                  </a:lnTo>
                  <a:lnTo>
                    <a:pt x="65300" y="93870"/>
                  </a:lnTo>
                  <a:lnTo>
                    <a:pt x="118230" y="102682"/>
                  </a:lnTo>
                  <a:lnTo>
                    <a:pt x="142746" y="113246"/>
                  </a:lnTo>
                  <a:lnTo>
                    <a:pt x="205322" y="148973"/>
                  </a:lnTo>
                  <a:lnTo>
                    <a:pt x="236096" y="175438"/>
                  </a:lnTo>
                  <a:lnTo>
                    <a:pt x="244264" y="195494"/>
                  </a:lnTo>
                  <a:lnTo>
                    <a:pt x="246442" y="207394"/>
                  </a:lnTo>
                  <a:lnTo>
                    <a:pt x="242623" y="226855"/>
                  </a:lnTo>
                  <a:lnTo>
                    <a:pt x="238329" y="235320"/>
                  </a:lnTo>
                  <a:lnTo>
                    <a:pt x="221080" y="250964"/>
                  </a:lnTo>
                  <a:lnTo>
                    <a:pt x="197816" y="263377"/>
                  </a:lnTo>
                  <a:lnTo>
                    <a:pt x="171878" y="268894"/>
                  </a:lnTo>
                  <a:lnTo>
                    <a:pt x="130968" y="266410"/>
                  </a:lnTo>
                  <a:lnTo>
                    <a:pt x="94800" y="252676"/>
                  </a:lnTo>
                  <a:lnTo>
                    <a:pt x="40228" y="220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990300" y="76680"/>
            <a:ext cx="2992466" cy="681372"/>
            <a:chOff x="3990300" y="76680"/>
            <a:chExt cx="2992466" cy="681372"/>
          </a:xfrm>
        </p:grpSpPr>
        <p:sp>
          <p:nvSpPr>
            <p:cNvPr id="11" name="Freeform 10"/>
            <p:cNvSpPr/>
            <p:nvPr/>
          </p:nvSpPr>
          <p:spPr>
            <a:xfrm>
              <a:off x="4064000" y="76680"/>
              <a:ext cx="285337" cy="258045"/>
            </a:xfrm>
            <a:custGeom>
              <a:avLst/>
              <a:gdLst/>
              <a:ahLst/>
              <a:cxnLst/>
              <a:rect l="0" t="0" r="0" b="0"/>
              <a:pathLst>
                <a:path w="285337" h="258045">
                  <a:moveTo>
                    <a:pt x="0" y="60190"/>
                  </a:moveTo>
                  <a:lnTo>
                    <a:pt x="5589" y="43422"/>
                  </a:lnTo>
                  <a:lnTo>
                    <a:pt x="17692" y="28951"/>
                  </a:lnTo>
                  <a:lnTo>
                    <a:pt x="44236" y="10770"/>
                  </a:lnTo>
                  <a:lnTo>
                    <a:pt x="65284" y="3130"/>
                  </a:lnTo>
                  <a:lnTo>
                    <a:pt x="102271" y="0"/>
                  </a:lnTo>
                  <a:lnTo>
                    <a:pt x="125002" y="3413"/>
                  </a:lnTo>
                  <a:lnTo>
                    <a:pt x="143684" y="11949"/>
                  </a:lnTo>
                  <a:lnTo>
                    <a:pt x="151941" y="17501"/>
                  </a:lnTo>
                  <a:lnTo>
                    <a:pt x="164236" y="33028"/>
                  </a:lnTo>
                  <a:lnTo>
                    <a:pt x="169152" y="42082"/>
                  </a:lnTo>
                  <a:lnTo>
                    <a:pt x="171494" y="61501"/>
                  </a:lnTo>
                  <a:lnTo>
                    <a:pt x="167466" y="80660"/>
                  </a:lnTo>
                  <a:lnTo>
                    <a:pt x="157877" y="96974"/>
                  </a:lnTo>
                  <a:lnTo>
                    <a:pt x="142697" y="108904"/>
                  </a:lnTo>
                  <a:lnTo>
                    <a:pt x="104356" y="126094"/>
                  </a:lnTo>
                  <a:lnTo>
                    <a:pt x="99986" y="126353"/>
                  </a:lnTo>
                  <a:lnTo>
                    <a:pt x="99412" y="124186"/>
                  </a:lnTo>
                  <a:lnTo>
                    <a:pt x="101370" y="120401"/>
                  </a:lnTo>
                  <a:lnTo>
                    <a:pt x="132071" y="109486"/>
                  </a:lnTo>
                  <a:lnTo>
                    <a:pt x="172623" y="110021"/>
                  </a:lnTo>
                  <a:lnTo>
                    <a:pt x="208684" y="117589"/>
                  </a:lnTo>
                  <a:lnTo>
                    <a:pt x="236008" y="132829"/>
                  </a:lnTo>
                  <a:lnTo>
                    <a:pt x="273393" y="168917"/>
                  </a:lnTo>
                  <a:lnTo>
                    <a:pt x="280528" y="178298"/>
                  </a:lnTo>
                  <a:lnTo>
                    <a:pt x="285336" y="201200"/>
                  </a:lnTo>
                  <a:lnTo>
                    <a:pt x="282404" y="224637"/>
                  </a:lnTo>
                  <a:lnTo>
                    <a:pt x="273301" y="242852"/>
                  </a:lnTo>
                  <a:lnTo>
                    <a:pt x="265259" y="248645"/>
                  </a:lnTo>
                  <a:lnTo>
                    <a:pt x="243845" y="255082"/>
                  </a:lnTo>
                  <a:lnTo>
                    <a:pt x="183564" y="258044"/>
                  </a:lnTo>
                  <a:lnTo>
                    <a:pt x="133808" y="251525"/>
                  </a:lnTo>
                  <a:lnTo>
                    <a:pt x="77600" y="235722"/>
                  </a:lnTo>
                  <a:lnTo>
                    <a:pt x="42114" y="218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90300" y="379025"/>
              <a:ext cx="431670" cy="21058"/>
            </a:xfrm>
            <a:custGeom>
              <a:avLst/>
              <a:gdLst/>
              <a:ahLst/>
              <a:cxnLst/>
              <a:rect l="0" t="0" r="0" b="0"/>
              <a:pathLst>
                <a:path w="431670" h="21058">
                  <a:moveTo>
                    <a:pt x="431669" y="0"/>
                  </a:moveTo>
                  <a:lnTo>
                    <a:pt x="394190" y="8334"/>
                  </a:lnTo>
                  <a:lnTo>
                    <a:pt x="342767" y="10095"/>
                  </a:lnTo>
                  <a:lnTo>
                    <a:pt x="295883" y="10401"/>
                  </a:lnTo>
                  <a:lnTo>
                    <a:pt x="244947" y="4902"/>
                  </a:lnTo>
                  <a:lnTo>
                    <a:pt x="188635" y="8204"/>
                  </a:lnTo>
                  <a:lnTo>
                    <a:pt x="137000" y="11010"/>
                  </a:lnTo>
                  <a:lnTo>
                    <a:pt x="80094" y="18726"/>
                  </a:lnTo>
                  <a:lnTo>
                    <a:pt x="36600" y="203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37699" y="463253"/>
              <a:ext cx="176335" cy="294799"/>
            </a:xfrm>
            <a:custGeom>
              <a:avLst/>
              <a:gdLst/>
              <a:ahLst/>
              <a:cxnLst/>
              <a:rect l="0" t="0" r="0" b="0"/>
              <a:pathLst>
                <a:path w="176335" h="294799">
                  <a:moveTo>
                    <a:pt x="0" y="0"/>
                  </a:moveTo>
                  <a:lnTo>
                    <a:pt x="11179" y="16768"/>
                  </a:lnTo>
                  <a:lnTo>
                    <a:pt x="19151" y="20538"/>
                  </a:lnTo>
                  <a:lnTo>
                    <a:pt x="78807" y="21220"/>
                  </a:lnTo>
                  <a:lnTo>
                    <a:pt x="136157" y="9626"/>
                  </a:lnTo>
                  <a:lnTo>
                    <a:pt x="146923" y="6417"/>
                  </a:lnTo>
                  <a:lnTo>
                    <a:pt x="156441" y="6618"/>
                  </a:lnTo>
                  <a:lnTo>
                    <a:pt x="173254" y="13080"/>
                  </a:lnTo>
                  <a:lnTo>
                    <a:pt x="176334" y="19249"/>
                  </a:lnTo>
                  <a:lnTo>
                    <a:pt x="176048" y="26871"/>
                  </a:lnTo>
                  <a:lnTo>
                    <a:pt x="173517" y="35461"/>
                  </a:lnTo>
                  <a:lnTo>
                    <a:pt x="161347" y="51246"/>
                  </a:lnTo>
                  <a:lnTo>
                    <a:pt x="116114" y="106087"/>
                  </a:lnTo>
                  <a:lnTo>
                    <a:pt x="80758" y="164099"/>
                  </a:lnTo>
                  <a:lnTo>
                    <a:pt x="45844" y="221795"/>
                  </a:lnTo>
                  <a:lnTo>
                    <a:pt x="6047" y="28026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30082" y="377422"/>
              <a:ext cx="257571" cy="251005"/>
            </a:xfrm>
            <a:custGeom>
              <a:avLst/>
              <a:gdLst/>
              <a:ahLst/>
              <a:cxnLst/>
              <a:rect l="0" t="0" r="0" b="0"/>
              <a:pathLst>
                <a:path w="257571" h="251005">
                  <a:moveTo>
                    <a:pt x="144653" y="12132"/>
                  </a:moveTo>
                  <a:lnTo>
                    <a:pt x="127886" y="954"/>
                  </a:lnTo>
                  <a:lnTo>
                    <a:pt x="119437" y="0"/>
                  </a:lnTo>
                  <a:lnTo>
                    <a:pt x="100691" y="5180"/>
                  </a:lnTo>
                  <a:lnTo>
                    <a:pt x="70406" y="21251"/>
                  </a:lnTo>
                  <a:lnTo>
                    <a:pt x="22389" y="79579"/>
                  </a:lnTo>
                  <a:lnTo>
                    <a:pt x="6522" y="108155"/>
                  </a:lnTo>
                  <a:lnTo>
                    <a:pt x="0" y="144439"/>
                  </a:lnTo>
                  <a:lnTo>
                    <a:pt x="3657" y="190414"/>
                  </a:lnTo>
                  <a:lnTo>
                    <a:pt x="12188" y="214591"/>
                  </a:lnTo>
                  <a:lnTo>
                    <a:pt x="17739" y="224314"/>
                  </a:lnTo>
                  <a:lnTo>
                    <a:pt x="36385" y="238236"/>
                  </a:lnTo>
                  <a:lnTo>
                    <a:pt x="61439" y="247153"/>
                  </a:lnTo>
                  <a:lnTo>
                    <a:pt x="107259" y="251004"/>
                  </a:lnTo>
                  <a:lnTo>
                    <a:pt x="162137" y="242417"/>
                  </a:lnTo>
                  <a:lnTo>
                    <a:pt x="196237" y="229713"/>
                  </a:lnTo>
                  <a:lnTo>
                    <a:pt x="216712" y="216459"/>
                  </a:lnTo>
                  <a:lnTo>
                    <a:pt x="240224" y="189267"/>
                  </a:lnTo>
                  <a:lnTo>
                    <a:pt x="250690" y="169237"/>
                  </a:lnTo>
                  <a:lnTo>
                    <a:pt x="257570" y="127052"/>
                  </a:lnTo>
                  <a:lnTo>
                    <a:pt x="248430" y="83097"/>
                  </a:lnTo>
                  <a:lnTo>
                    <a:pt x="230904" y="51616"/>
                  </a:lnTo>
                  <a:lnTo>
                    <a:pt x="214572" y="38259"/>
                  </a:lnTo>
                  <a:lnTo>
                    <a:pt x="155182" y="12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66317" y="186871"/>
              <a:ext cx="134803" cy="476425"/>
            </a:xfrm>
            <a:custGeom>
              <a:avLst/>
              <a:gdLst/>
              <a:ahLst/>
              <a:cxnLst/>
              <a:rect l="0" t="0" r="0" b="0"/>
              <a:pathLst>
                <a:path w="134803" h="476425">
                  <a:moveTo>
                    <a:pt x="82160" y="476424"/>
                  </a:moveTo>
                  <a:lnTo>
                    <a:pt x="79040" y="433732"/>
                  </a:lnTo>
                  <a:lnTo>
                    <a:pt x="64201" y="373186"/>
                  </a:lnTo>
                  <a:lnTo>
                    <a:pt x="50492" y="318208"/>
                  </a:lnTo>
                  <a:lnTo>
                    <a:pt x="42109" y="262287"/>
                  </a:lnTo>
                  <a:lnTo>
                    <a:pt x="32047" y="206181"/>
                  </a:lnTo>
                  <a:lnTo>
                    <a:pt x="18795" y="153158"/>
                  </a:lnTo>
                  <a:lnTo>
                    <a:pt x="4912" y="102953"/>
                  </a:lnTo>
                  <a:lnTo>
                    <a:pt x="0" y="56280"/>
                  </a:lnTo>
                  <a:lnTo>
                    <a:pt x="5090" y="31940"/>
                  </a:lnTo>
                  <a:lnTo>
                    <a:pt x="9723" y="22174"/>
                  </a:lnTo>
                  <a:lnTo>
                    <a:pt x="27349" y="8203"/>
                  </a:lnTo>
                  <a:lnTo>
                    <a:pt x="38600" y="2840"/>
                  </a:lnTo>
                  <a:lnTo>
                    <a:pt x="63579" y="0"/>
                  </a:lnTo>
                  <a:lnTo>
                    <a:pt x="89109" y="3807"/>
                  </a:lnTo>
                  <a:lnTo>
                    <a:pt x="119704" y="17935"/>
                  </a:lnTo>
                  <a:lnTo>
                    <a:pt x="134802" y="34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22134" y="432955"/>
              <a:ext cx="178986" cy="19771"/>
            </a:xfrm>
            <a:custGeom>
              <a:avLst/>
              <a:gdLst/>
              <a:ahLst/>
              <a:cxnLst/>
              <a:rect l="0" t="0" r="0" b="0"/>
              <a:pathLst>
                <a:path w="178986" h="19771">
                  <a:moveTo>
                    <a:pt x="178985" y="19770"/>
                  </a:moveTo>
                  <a:lnTo>
                    <a:pt x="167807" y="8592"/>
                  </a:lnTo>
                  <a:lnTo>
                    <a:pt x="161004" y="6468"/>
                  </a:lnTo>
                  <a:lnTo>
                    <a:pt x="103654" y="3056"/>
                  </a:lnTo>
                  <a:lnTo>
                    <a:pt x="54629" y="0"/>
                  </a:lnTo>
                  <a:lnTo>
                    <a:pt x="29739" y="5524"/>
                  </a:lnTo>
                  <a:lnTo>
                    <a:pt x="0" y="19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33952" y="189746"/>
              <a:ext cx="383147" cy="399850"/>
            </a:xfrm>
            <a:custGeom>
              <a:avLst/>
              <a:gdLst/>
              <a:ahLst/>
              <a:cxnLst/>
              <a:rect l="0" t="0" r="0" b="0"/>
              <a:pathLst>
                <a:path w="383147" h="399850">
                  <a:moveTo>
                    <a:pt x="88348" y="83994"/>
                  </a:moveTo>
                  <a:lnTo>
                    <a:pt x="71580" y="78405"/>
                  </a:lnTo>
                  <a:lnTo>
                    <a:pt x="67811" y="73249"/>
                  </a:lnTo>
                  <a:lnTo>
                    <a:pt x="66468" y="66303"/>
                  </a:lnTo>
                  <a:lnTo>
                    <a:pt x="66742" y="58162"/>
                  </a:lnTo>
                  <a:lnTo>
                    <a:pt x="73287" y="42878"/>
                  </a:lnTo>
                  <a:lnTo>
                    <a:pt x="78307" y="35526"/>
                  </a:lnTo>
                  <a:lnTo>
                    <a:pt x="93244" y="24238"/>
                  </a:lnTo>
                  <a:lnTo>
                    <a:pt x="131429" y="1871"/>
                  </a:lnTo>
                  <a:lnTo>
                    <a:pt x="141636" y="0"/>
                  </a:lnTo>
                  <a:lnTo>
                    <a:pt x="162334" y="4159"/>
                  </a:lnTo>
                  <a:lnTo>
                    <a:pt x="193718" y="19655"/>
                  </a:lnTo>
                  <a:lnTo>
                    <a:pt x="227359" y="54258"/>
                  </a:lnTo>
                  <a:lnTo>
                    <a:pt x="248210" y="86882"/>
                  </a:lnTo>
                  <a:lnTo>
                    <a:pt x="266328" y="149122"/>
                  </a:lnTo>
                  <a:lnTo>
                    <a:pt x="275583" y="212153"/>
                  </a:lnTo>
                  <a:lnTo>
                    <a:pt x="271597" y="255458"/>
                  </a:lnTo>
                  <a:lnTo>
                    <a:pt x="244128" y="312013"/>
                  </a:lnTo>
                  <a:lnTo>
                    <a:pt x="219773" y="351857"/>
                  </a:lnTo>
                  <a:lnTo>
                    <a:pt x="185131" y="378350"/>
                  </a:lnTo>
                  <a:lnTo>
                    <a:pt x="150950" y="392959"/>
                  </a:lnTo>
                  <a:lnTo>
                    <a:pt x="98072" y="398488"/>
                  </a:lnTo>
                  <a:lnTo>
                    <a:pt x="59643" y="396327"/>
                  </a:lnTo>
                  <a:lnTo>
                    <a:pt x="26031" y="385158"/>
                  </a:lnTo>
                  <a:lnTo>
                    <a:pt x="15218" y="379526"/>
                  </a:lnTo>
                  <a:lnTo>
                    <a:pt x="8009" y="371093"/>
                  </a:lnTo>
                  <a:lnTo>
                    <a:pt x="0" y="349244"/>
                  </a:lnTo>
                  <a:lnTo>
                    <a:pt x="204" y="339206"/>
                  </a:lnTo>
                  <a:lnTo>
                    <a:pt x="6669" y="321814"/>
                  </a:lnTo>
                  <a:lnTo>
                    <a:pt x="20461" y="309405"/>
                  </a:lnTo>
                  <a:lnTo>
                    <a:pt x="39459" y="301160"/>
                  </a:lnTo>
                  <a:lnTo>
                    <a:pt x="76462" y="297689"/>
                  </a:lnTo>
                  <a:lnTo>
                    <a:pt x="130887" y="306403"/>
                  </a:lnTo>
                  <a:lnTo>
                    <a:pt x="156388" y="313864"/>
                  </a:lnTo>
                  <a:lnTo>
                    <a:pt x="210623" y="344390"/>
                  </a:lnTo>
                  <a:lnTo>
                    <a:pt x="263236" y="371910"/>
                  </a:lnTo>
                  <a:lnTo>
                    <a:pt x="298874" y="390531"/>
                  </a:lnTo>
                  <a:lnTo>
                    <a:pt x="349126" y="398009"/>
                  </a:lnTo>
                  <a:lnTo>
                    <a:pt x="383146" y="399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98058" y="201137"/>
              <a:ext cx="220151" cy="408672"/>
            </a:xfrm>
            <a:custGeom>
              <a:avLst/>
              <a:gdLst/>
              <a:ahLst/>
              <a:cxnLst/>
              <a:rect l="0" t="0" r="0" b="0"/>
              <a:pathLst>
                <a:path w="220151" h="408672">
                  <a:moveTo>
                    <a:pt x="203310" y="125246"/>
                  </a:moveTo>
                  <a:lnTo>
                    <a:pt x="172071" y="162724"/>
                  </a:lnTo>
                  <a:lnTo>
                    <a:pt x="129439" y="220562"/>
                  </a:lnTo>
                  <a:lnTo>
                    <a:pt x="97035" y="281630"/>
                  </a:lnTo>
                  <a:lnTo>
                    <a:pt x="74909" y="334558"/>
                  </a:lnTo>
                  <a:lnTo>
                    <a:pt x="70204" y="366452"/>
                  </a:lnTo>
                  <a:lnTo>
                    <a:pt x="74351" y="390766"/>
                  </a:lnTo>
                  <a:lnTo>
                    <a:pt x="78733" y="400525"/>
                  </a:lnTo>
                  <a:lnTo>
                    <a:pt x="86333" y="405862"/>
                  </a:lnTo>
                  <a:lnTo>
                    <a:pt x="107257" y="408671"/>
                  </a:lnTo>
                  <a:lnTo>
                    <a:pt x="129034" y="402901"/>
                  </a:lnTo>
                  <a:lnTo>
                    <a:pt x="157905" y="386499"/>
                  </a:lnTo>
                  <a:lnTo>
                    <a:pt x="195858" y="351936"/>
                  </a:lnTo>
                  <a:lnTo>
                    <a:pt x="210136" y="333622"/>
                  </a:lnTo>
                  <a:lnTo>
                    <a:pt x="218042" y="310664"/>
                  </a:lnTo>
                  <a:lnTo>
                    <a:pt x="220150" y="297991"/>
                  </a:lnTo>
                  <a:lnTo>
                    <a:pt x="216253" y="271432"/>
                  </a:lnTo>
                  <a:lnTo>
                    <a:pt x="200906" y="236411"/>
                  </a:lnTo>
                  <a:lnTo>
                    <a:pt x="178421" y="211216"/>
                  </a:lnTo>
                  <a:lnTo>
                    <a:pt x="115625" y="167513"/>
                  </a:lnTo>
                  <a:lnTo>
                    <a:pt x="58012" y="138351"/>
                  </a:lnTo>
                  <a:lnTo>
                    <a:pt x="18044" y="98202"/>
                  </a:lnTo>
                  <a:lnTo>
                    <a:pt x="2057" y="70830"/>
                  </a:lnTo>
                  <a:lnTo>
                    <a:pt x="0" y="47639"/>
                  </a:lnTo>
                  <a:lnTo>
                    <a:pt x="1089" y="34903"/>
                  </a:lnTo>
                  <a:lnTo>
                    <a:pt x="5325" y="25243"/>
                  </a:lnTo>
                  <a:lnTo>
                    <a:pt x="19390" y="11390"/>
                  </a:lnTo>
                  <a:lnTo>
                    <a:pt x="40459" y="4453"/>
                  </a:lnTo>
                  <a:lnTo>
                    <a:pt x="92113" y="0"/>
                  </a:lnTo>
                  <a:lnTo>
                    <a:pt x="116455" y="5630"/>
                  </a:lnTo>
                  <a:lnTo>
                    <a:pt x="160677" y="28309"/>
                  </a:lnTo>
                  <a:lnTo>
                    <a:pt x="187039" y="54020"/>
                  </a:lnTo>
                  <a:lnTo>
                    <a:pt x="196079" y="73703"/>
                  </a:lnTo>
                  <a:lnTo>
                    <a:pt x="203310" y="104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90880" y="145437"/>
              <a:ext cx="191886" cy="286232"/>
            </a:xfrm>
            <a:custGeom>
              <a:avLst/>
              <a:gdLst/>
              <a:ahLst/>
              <a:cxnLst/>
              <a:rect l="0" t="0" r="0" b="0"/>
              <a:pathLst>
                <a:path w="191886" h="286232">
                  <a:moveTo>
                    <a:pt x="0" y="54604"/>
                  </a:moveTo>
                  <a:lnTo>
                    <a:pt x="5590" y="26658"/>
                  </a:lnTo>
                  <a:lnTo>
                    <a:pt x="10745" y="17256"/>
                  </a:lnTo>
                  <a:lnTo>
                    <a:pt x="25834" y="3690"/>
                  </a:lnTo>
                  <a:lnTo>
                    <a:pt x="47357" y="0"/>
                  </a:lnTo>
                  <a:lnTo>
                    <a:pt x="99302" y="1574"/>
                  </a:lnTo>
                  <a:lnTo>
                    <a:pt x="135098" y="13025"/>
                  </a:lnTo>
                  <a:lnTo>
                    <a:pt x="167931" y="31236"/>
                  </a:lnTo>
                  <a:lnTo>
                    <a:pt x="183041" y="47728"/>
                  </a:lnTo>
                  <a:lnTo>
                    <a:pt x="188708" y="57039"/>
                  </a:lnTo>
                  <a:lnTo>
                    <a:pt x="191885" y="79863"/>
                  </a:lnTo>
                  <a:lnTo>
                    <a:pt x="191094" y="92500"/>
                  </a:lnTo>
                  <a:lnTo>
                    <a:pt x="187058" y="102095"/>
                  </a:lnTo>
                  <a:lnTo>
                    <a:pt x="173215" y="115875"/>
                  </a:lnTo>
                  <a:lnTo>
                    <a:pt x="145689" y="135799"/>
                  </a:lnTo>
                  <a:lnTo>
                    <a:pt x="122463" y="143333"/>
                  </a:lnTo>
                  <a:lnTo>
                    <a:pt x="75014" y="153759"/>
                  </a:lnTo>
                  <a:lnTo>
                    <a:pt x="48094" y="169251"/>
                  </a:lnTo>
                  <a:lnTo>
                    <a:pt x="43760" y="177829"/>
                  </a:lnTo>
                  <a:lnTo>
                    <a:pt x="42066" y="199838"/>
                  </a:lnTo>
                  <a:lnTo>
                    <a:pt x="58775" y="254360"/>
                  </a:lnTo>
                  <a:lnTo>
                    <a:pt x="63172" y="286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85637" y="55801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31751" y="1406506"/>
            <a:ext cx="1947773" cy="951878"/>
            <a:chOff x="831751" y="1406506"/>
            <a:chExt cx="1947773" cy="951878"/>
          </a:xfrm>
        </p:grpSpPr>
        <p:sp>
          <p:nvSpPr>
            <p:cNvPr id="22" name="Freeform 21"/>
            <p:cNvSpPr/>
            <p:nvPr/>
          </p:nvSpPr>
          <p:spPr>
            <a:xfrm>
              <a:off x="926507" y="1406506"/>
              <a:ext cx="330054" cy="360279"/>
            </a:xfrm>
            <a:custGeom>
              <a:avLst/>
              <a:gdLst/>
              <a:ahLst/>
              <a:cxnLst/>
              <a:rect l="0" t="0" r="0" b="0"/>
              <a:pathLst>
                <a:path w="330054" h="360279">
                  <a:moveTo>
                    <a:pt x="147399" y="14841"/>
                  </a:moveTo>
                  <a:lnTo>
                    <a:pt x="88836" y="64339"/>
                  </a:lnTo>
                  <a:lnTo>
                    <a:pt x="30264" y="111958"/>
                  </a:lnTo>
                  <a:lnTo>
                    <a:pt x="9941" y="121565"/>
                  </a:lnTo>
                  <a:lnTo>
                    <a:pt x="5458" y="122255"/>
                  </a:lnTo>
                  <a:lnTo>
                    <a:pt x="4808" y="120375"/>
                  </a:lnTo>
                  <a:lnTo>
                    <a:pt x="46222" y="57313"/>
                  </a:lnTo>
                  <a:lnTo>
                    <a:pt x="76938" y="26133"/>
                  </a:lnTo>
                  <a:lnTo>
                    <a:pt x="86387" y="18860"/>
                  </a:lnTo>
                  <a:lnTo>
                    <a:pt x="109364" y="10778"/>
                  </a:lnTo>
                  <a:lnTo>
                    <a:pt x="162243" y="0"/>
                  </a:lnTo>
                  <a:lnTo>
                    <a:pt x="189871" y="5905"/>
                  </a:lnTo>
                  <a:lnTo>
                    <a:pt x="215409" y="20228"/>
                  </a:lnTo>
                  <a:lnTo>
                    <a:pt x="234558" y="38292"/>
                  </a:lnTo>
                  <a:lnTo>
                    <a:pt x="244628" y="61138"/>
                  </a:lnTo>
                  <a:lnTo>
                    <a:pt x="247313" y="73782"/>
                  </a:lnTo>
                  <a:lnTo>
                    <a:pt x="246764" y="84550"/>
                  </a:lnTo>
                  <a:lnTo>
                    <a:pt x="239914" y="102755"/>
                  </a:lnTo>
                  <a:lnTo>
                    <a:pt x="206693" y="152197"/>
                  </a:lnTo>
                  <a:lnTo>
                    <a:pt x="187790" y="170644"/>
                  </a:lnTo>
                  <a:lnTo>
                    <a:pt x="167690" y="182743"/>
                  </a:lnTo>
                  <a:lnTo>
                    <a:pt x="158587" y="184097"/>
                  </a:lnTo>
                  <a:lnTo>
                    <a:pt x="150178" y="182660"/>
                  </a:lnTo>
                  <a:lnTo>
                    <a:pt x="142233" y="179363"/>
                  </a:lnTo>
                  <a:lnTo>
                    <a:pt x="141615" y="175995"/>
                  </a:lnTo>
                  <a:lnTo>
                    <a:pt x="145883" y="172580"/>
                  </a:lnTo>
                  <a:lnTo>
                    <a:pt x="153407" y="169133"/>
                  </a:lnTo>
                  <a:lnTo>
                    <a:pt x="171127" y="168423"/>
                  </a:lnTo>
                  <a:lnTo>
                    <a:pt x="229856" y="172196"/>
                  </a:lnTo>
                  <a:lnTo>
                    <a:pt x="269577" y="174938"/>
                  </a:lnTo>
                  <a:lnTo>
                    <a:pt x="292947" y="183871"/>
                  </a:lnTo>
                  <a:lnTo>
                    <a:pt x="308794" y="198760"/>
                  </a:lnTo>
                  <a:lnTo>
                    <a:pt x="328498" y="236914"/>
                  </a:lnTo>
                  <a:lnTo>
                    <a:pt x="330053" y="257430"/>
                  </a:lnTo>
                  <a:lnTo>
                    <a:pt x="325675" y="279416"/>
                  </a:lnTo>
                  <a:lnTo>
                    <a:pt x="315930" y="304785"/>
                  </a:lnTo>
                  <a:lnTo>
                    <a:pt x="300681" y="325419"/>
                  </a:lnTo>
                  <a:lnTo>
                    <a:pt x="291701" y="334197"/>
                  </a:lnTo>
                  <a:lnTo>
                    <a:pt x="251117" y="352140"/>
                  </a:lnTo>
                  <a:lnTo>
                    <a:pt x="193406" y="360278"/>
                  </a:lnTo>
                  <a:lnTo>
                    <a:pt x="133827" y="358766"/>
                  </a:lnTo>
                  <a:lnTo>
                    <a:pt x="71669" y="347549"/>
                  </a:lnTo>
                  <a:lnTo>
                    <a:pt x="12673" y="342057"/>
                  </a:lnTo>
                  <a:lnTo>
                    <a:pt x="0" y="341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31751" y="1853015"/>
              <a:ext cx="494840" cy="10530"/>
            </a:xfrm>
            <a:custGeom>
              <a:avLst/>
              <a:gdLst/>
              <a:ahLst/>
              <a:cxnLst/>
              <a:rect l="0" t="0" r="0" b="0"/>
              <a:pathLst>
                <a:path w="494840" h="10530">
                  <a:moveTo>
                    <a:pt x="494839" y="0"/>
                  </a:moveTo>
                  <a:lnTo>
                    <a:pt x="440695" y="0"/>
                  </a:lnTo>
                  <a:lnTo>
                    <a:pt x="385748" y="5589"/>
                  </a:lnTo>
                  <a:lnTo>
                    <a:pt x="338254" y="9065"/>
                  </a:lnTo>
                  <a:lnTo>
                    <a:pt x="287137" y="10095"/>
                  </a:lnTo>
                  <a:lnTo>
                    <a:pt x="233103" y="4377"/>
                  </a:lnTo>
                  <a:lnTo>
                    <a:pt x="172344" y="8967"/>
                  </a:lnTo>
                  <a:lnTo>
                    <a:pt x="116965" y="10066"/>
                  </a:lnTo>
                  <a:lnTo>
                    <a:pt x="63512" y="10391"/>
                  </a:lnTo>
                  <a:lnTo>
                    <a:pt x="23108" y="1048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89678" y="1989886"/>
              <a:ext cx="287371" cy="326384"/>
            </a:xfrm>
            <a:custGeom>
              <a:avLst/>
              <a:gdLst/>
              <a:ahLst/>
              <a:cxnLst/>
              <a:rect l="0" t="0" r="0" b="0"/>
              <a:pathLst>
                <a:path w="287371" h="326384">
                  <a:moveTo>
                    <a:pt x="0" y="0"/>
                  </a:moveTo>
                  <a:lnTo>
                    <a:pt x="16768" y="11178"/>
                  </a:lnTo>
                  <a:lnTo>
                    <a:pt x="49552" y="18130"/>
                  </a:lnTo>
                  <a:lnTo>
                    <a:pt x="102552" y="20479"/>
                  </a:lnTo>
                  <a:lnTo>
                    <a:pt x="158081" y="24062"/>
                  </a:lnTo>
                  <a:lnTo>
                    <a:pt x="214110" y="30099"/>
                  </a:lnTo>
                  <a:lnTo>
                    <a:pt x="272821" y="26176"/>
                  </a:lnTo>
                  <a:lnTo>
                    <a:pt x="283656" y="27979"/>
                  </a:lnTo>
                  <a:lnTo>
                    <a:pt x="287370" y="31521"/>
                  </a:lnTo>
                  <a:lnTo>
                    <a:pt x="286337" y="36222"/>
                  </a:lnTo>
                  <a:lnTo>
                    <a:pt x="259462" y="66166"/>
                  </a:lnTo>
                  <a:lnTo>
                    <a:pt x="201743" y="99541"/>
                  </a:lnTo>
                  <a:lnTo>
                    <a:pt x="145353" y="150014"/>
                  </a:lnTo>
                  <a:lnTo>
                    <a:pt x="118327" y="182879"/>
                  </a:lnTo>
                  <a:lnTo>
                    <a:pt x="73814" y="241282"/>
                  </a:lnTo>
                  <a:lnTo>
                    <a:pt x="29564" y="302910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21388" y="1758259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147399" y="0"/>
                  </a:moveTo>
                  <a:lnTo>
                    <a:pt x="137824" y="24046"/>
                  </a:lnTo>
                  <a:lnTo>
                    <a:pt x="87501" y="86287"/>
                  </a:lnTo>
                  <a:lnTo>
                    <a:pt x="29038" y="13891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31917" y="1779316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147399" y="200041"/>
                  </a:moveTo>
                  <a:lnTo>
                    <a:pt x="147399" y="177684"/>
                  </a:lnTo>
                  <a:lnTo>
                    <a:pt x="141160" y="160469"/>
                  </a:lnTo>
                  <a:lnTo>
                    <a:pt x="97900" y="99878"/>
                  </a:lnTo>
                  <a:lnTo>
                    <a:pt x="38389" y="385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60812" y="1513282"/>
              <a:ext cx="318629" cy="354190"/>
            </a:xfrm>
            <a:custGeom>
              <a:avLst/>
              <a:gdLst/>
              <a:ahLst/>
              <a:cxnLst/>
              <a:rect l="0" t="0" r="0" b="0"/>
              <a:pathLst>
                <a:path w="318629" h="354190">
                  <a:moveTo>
                    <a:pt x="13302" y="55464"/>
                  </a:moveTo>
                  <a:lnTo>
                    <a:pt x="2123" y="66642"/>
                  </a:lnTo>
                  <a:lnTo>
                    <a:pt x="0" y="65256"/>
                  </a:lnTo>
                  <a:lnTo>
                    <a:pt x="761" y="51237"/>
                  </a:lnTo>
                  <a:lnTo>
                    <a:pt x="8118" y="35648"/>
                  </a:lnTo>
                  <a:lnTo>
                    <a:pt x="13355" y="28215"/>
                  </a:lnTo>
                  <a:lnTo>
                    <a:pt x="28533" y="16837"/>
                  </a:lnTo>
                  <a:lnTo>
                    <a:pt x="72462" y="0"/>
                  </a:lnTo>
                  <a:lnTo>
                    <a:pt x="112459" y="166"/>
                  </a:lnTo>
                  <a:lnTo>
                    <a:pt x="148357" y="13213"/>
                  </a:lnTo>
                  <a:lnTo>
                    <a:pt x="175630" y="37486"/>
                  </a:lnTo>
                  <a:lnTo>
                    <a:pt x="201545" y="95788"/>
                  </a:lnTo>
                  <a:lnTo>
                    <a:pt x="209848" y="131752"/>
                  </a:lnTo>
                  <a:lnTo>
                    <a:pt x="212653" y="185827"/>
                  </a:lnTo>
                  <a:lnTo>
                    <a:pt x="204801" y="240398"/>
                  </a:lnTo>
                  <a:lnTo>
                    <a:pt x="188866" y="286186"/>
                  </a:lnTo>
                  <a:lnTo>
                    <a:pt x="163534" y="323437"/>
                  </a:lnTo>
                  <a:lnTo>
                    <a:pt x="137364" y="340494"/>
                  </a:lnTo>
                  <a:lnTo>
                    <a:pt x="101793" y="352957"/>
                  </a:lnTo>
                  <a:lnTo>
                    <a:pt x="78368" y="354189"/>
                  </a:lnTo>
                  <a:lnTo>
                    <a:pt x="67207" y="352880"/>
                  </a:lnTo>
                  <a:lnTo>
                    <a:pt x="58597" y="347328"/>
                  </a:lnTo>
                  <a:lnTo>
                    <a:pt x="45911" y="328681"/>
                  </a:lnTo>
                  <a:lnTo>
                    <a:pt x="37782" y="291875"/>
                  </a:lnTo>
                  <a:lnTo>
                    <a:pt x="42119" y="268160"/>
                  </a:lnTo>
                  <a:lnTo>
                    <a:pt x="57715" y="238198"/>
                  </a:lnTo>
                  <a:lnTo>
                    <a:pt x="63967" y="229929"/>
                  </a:lnTo>
                  <a:lnTo>
                    <a:pt x="86513" y="220741"/>
                  </a:lnTo>
                  <a:lnTo>
                    <a:pt x="114860" y="218997"/>
                  </a:lnTo>
                  <a:lnTo>
                    <a:pt x="168067" y="233822"/>
                  </a:lnTo>
                  <a:lnTo>
                    <a:pt x="224625" y="259149"/>
                  </a:lnTo>
                  <a:lnTo>
                    <a:pt x="285524" y="279627"/>
                  </a:lnTo>
                  <a:lnTo>
                    <a:pt x="318628" y="287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26493" y="1509123"/>
              <a:ext cx="226689" cy="382423"/>
            </a:xfrm>
            <a:custGeom>
              <a:avLst/>
              <a:gdLst/>
              <a:ahLst/>
              <a:cxnLst/>
              <a:rect l="0" t="0" r="0" b="0"/>
              <a:pathLst>
                <a:path w="226689" h="382423">
                  <a:moveTo>
                    <a:pt x="226688" y="112265"/>
                  </a:moveTo>
                  <a:lnTo>
                    <a:pt x="202641" y="121841"/>
                  </a:lnTo>
                  <a:lnTo>
                    <a:pt x="145990" y="172163"/>
                  </a:lnTo>
                  <a:lnTo>
                    <a:pt x="110877" y="226839"/>
                  </a:lnTo>
                  <a:lnTo>
                    <a:pt x="76949" y="287794"/>
                  </a:lnTo>
                  <a:lnTo>
                    <a:pt x="64298" y="322981"/>
                  </a:lnTo>
                  <a:lnTo>
                    <a:pt x="60928" y="349026"/>
                  </a:lnTo>
                  <a:lnTo>
                    <a:pt x="65669" y="369961"/>
                  </a:lnTo>
                  <a:lnTo>
                    <a:pt x="70209" y="378819"/>
                  </a:lnTo>
                  <a:lnTo>
                    <a:pt x="75575" y="382384"/>
                  </a:lnTo>
                  <a:lnTo>
                    <a:pt x="81492" y="382422"/>
                  </a:lnTo>
                  <a:lnTo>
                    <a:pt x="143205" y="361230"/>
                  </a:lnTo>
                  <a:lnTo>
                    <a:pt x="174266" y="350849"/>
                  </a:lnTo>
                  <a:lnTo>
                    <a:pt x="192081" y="334506"/>
                  </a:lnTo>
                  <a:lnTo>
                    <a:pt x="205458" y="311644"/>
                  </a:lnTo>
                  <a:lnTo>
                    <a:pt x="211403" y="285886"/>
                  </a:lnTo>
                  <a:lnTo>
                    <a:pt x="209161" y="250666"/>
                  </a:lnTo>
                  <a:lnTo>
                    <a:pt x="201088" y="218004"/>
                  </a:lnTo>
                  <a:lnTo>
                    <a:pt x="188404" y="199814"/>
                  </a:lnTo>
                  <a:lnTo>
                    <a:pt x="128224" y="143218"/>
                  </a:lnTo>
                  <a:lnTo>
                    <a:pt x="75047" y="107201"/>
                  </a:lnTo>
                  <a:lnTo>
                    <a:pt x="11731" y="63304"/>
                  </a:lnTo>
                  <a:lnTo>
                    <a:pt x="2469" y="42931"/>
                  </a:lnTo>
                  <a:lnTo>
                    <a:pt x="0" y="30948"/>
                  </a:lnTo>
                  <a:lnTo>
                    <a:pt x="1863" y="21789"/>
                  </a:lnTo>
                  <a:lnTo>
                    <a:pt x="6615" y="14513"/>
                  </a:lnTo>
                  <a:lnTo>
                    <a:pt x="13292" y="8492"/>
                  </a:lnTo>
                  <a:lnTo>
                    <a:pt x="33189" y="1803"/>
                  </a:lnTo>
                  <a:lnTo>
                    <a:pt x="57630" y="0"/>
                  </a:lnTo>
                  <a:lnTo>
                    <a:pt x="96528" y="6732"/>
                  </a:lnTo>
                  <a:lnTo>
                    <a:pt x="129630" y="23024"/>
                  </a:lnTo>
                  <a:lnTo>
                    <a:pt x="163517" y="49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84642" y="1916186"/>
              <a:ext cx="694882" cy="21058"/>
            </a:xfrm>
            <a:custGeom>
              <a:avLst/>
              <a:gdLst/>
              <a:ahLst/>
              <a:cxnLst/>
              <a:rect l="0" t="0" r="0" b="0"/>
              <a:pathLst>
                <a:path w="694882" h="21058">
                  <a:moveTo>
                    <a:pt x="694881" y="0"/>
                  </a:moveTo>
                  <a:lnTo>
                    <a:pt x="657403" y="8333"/>
                  </a:lnTo>
                  <a:lnTo>
                    <a:pt x="605980" y="10095"/>
                  </a:lnTo>
                  <a:lnTo>
                    <a:pt x="559095" y="4811"/>
                  </a:lnTo>
                  <a:lnTo>
                    <a:pt x="508159" y="1426"/>
                  </a:lnTo>
                  <a:lnTo>
                    <a:pt x="456022" y="422"/>
                  </a:lnTo>
                  <a:lnTo>
                    <a:pt x="414806" y="3307"/>
                  </a:lnTo>
                  <a:lnTo>
                    <a:pt x="370362" y="7319"/>
                  </a:lnTo>
                  <a:lnTo>
                    <a:pt x="307049" y="9578"/>
                  </a:lnTo>
                  <a:lnTo>
                    <a:pt x="253064" y="9077"/>
                  </a:lnTo>
                  <a:lnTo>
                    <a:pt x="202196" y="5259"/>
                  </a:lnTo>
                  <a:lnTo>
                    <a:pt x="147175" y="9488"/>
                  </a:lnTo>
                  <a:lnTo>
                    <a:pt x="94452" y="17559"/>
                  </a:lnTo>
                  <a:lnTo>
                    <a:pt x="36378" y="203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21554" y="2105699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14654" y="164316"/>
                  </a:lnTo>
                  <a:lnTo>
                    <a:pt x="27028" y="223097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975853" y="1282023"/>
            <a:ext cx="4952521" cy="1192175"/>
            <a:chOff x="4975853" y="1282023"/>
            <a:chExt cx="4952521" cy="1192175"/>
          </a:xfrm>
        </p:grpSpPr>
        <p:sp>
          <p:nvSpPr>
            <p:cNvPr id="32" name="Freeform 31"/>
            <p:cNvSpPr/>
            <p:nvPr/>
          </p:nvSpPr>
          <p:spPr>
            <a:xfrm>
              <a:off x="5647737" y="1282023"/>
              <a:ext cx="232108" cy="459556"/>
            </a:xfrm>
            <a:custGeom>
              <a:avLst/>
              <a:gdLst/>
              <a:ahLst/>
              <a:cxnLst/>
              <a:rect l="0" t="0" r="0" b="0"/>
              <a:pathLst>
                <a:path w="232108" h="459556">
                  <a:moveTo>
                    <a:pt x="6066" y="434122"/>
                  </a:moveTo>
                  <a:lnTo>
                    <a:pt x="0" y="459555"/>
                  </a:lnTo>
                  <a:lnTo>
                    <a:pt x="16214" y="419360"/>
                  </a:lnTo>
                  <a:lnTo>
                    <a:pt x="26138" y="362619"/>
                  </a:lnTo>
                  <a:lnTo>
                    <a:pt x="38150" y="299418"/>
                  </a:lnTo>
                  <a:lnTo>
                    <a:pt x="51788" y="235938"/>
                  </a:lnTo>
                  <a:lnTo>
                    <a:pt x="62247" y="184458"/>
                  </a:lnTo>
                  <a:lnTo>
                    <a:pt x="72755" y="132160"/>
                  </a:lnTo>
                  <a:lnTo>
                    <a:pt x="86786" y="77727"/>
                  </a:lnTo>
                  <a:lnTo>
                    <a:pt x="100823" y="23128"/>
                  </a:lnTo>
                  <a:lnTo>
                    <a:pt x="104332" y="9217"/>
                  </a:lnTo>
                  <a:lnTo>
                    <a:pt x="109012" y="2283"/>
                  </a:lnTo>
                  <a:lnTo>
                    <a:pt x="114470" y="0"/>
                  </a:lnTo>
                  <a:lnTo>
                    <a:pt x="120450" y="818"/>
                  </a:lnTo>
                  <a:lnTo>
                    <a:pt x="124436" y="6042"/>
                  </a:lnTo>
                  <a:lnTo>
                    <a:pt x="140113" y="68125"/>
                  </a:lnTo>
                  <a:lnTo>
                    <a:pt x="153601" y="130676"/>
                  </a:lnTo>
                  <a:lnTo>
                    <a:pt x="167530" y="188178"/>
                  </a:lnTo>
                  <a:lnTo>
                    <a:pt x="188174" y="247229"/>
                  </a:lnTo>
                  <a:lnTo>
                    <a:pt x="210981" y="307908"/>
                  </a:lnTo>
                  <a:lnTo>
                    <a:pt x="221481" y="369350"/>
                  </a:lnTo>
                  <a:lnTo>
                    <a:pt x="232107" y="412748"/>
                  </a:lnTo>
                  <a:lnTo>
                    <a:pt x="227164" y="4551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85389" y="1579274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13776" y="6066"/>
                  </a:lnTo>
                  <a:lnTo>
                    <a:pt x="62075" y="46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57374" y="1526632"/>
              <a:ext cx="283511" cy="211721"/>
            </a:xfrm>
            <a:custGeom>
              <a:avLst/>
              <a:gdLst/>
              <a:ahLst/>
              <a:cxnLst/>
              <a:rect l="0" t="0" r="0" b="0"/>
              <a:pathLst>
                <a:path w="283511" h="211721">
                  <a:moveTo>
                    <a:pt x="22854" y="0"/>
                  </a:moveTo>
                  <a:lnTo>
                    <a:pt x="0" y="61110"/>
                  </a:lnTo>
                  <a:lnTo>
                    <a:pt x="1914" y="95316"/>
                  </a:lnTo>
                  <a:lnTo>
                    <a:pt x="11060" y="133396"/>
                  </a:lnTo>
                  <a:lnTo>
                    <a:pt x="34518" y="175178"/>
                  </a:lnTo>
                  <a:lnTo>
                    <a:pt x="41159" y="183466"/>
                  </a:lnTo>
                  <a:lnTo>
                    <a:pt x="61015" y="192674"/>
                  </a:lnTo>
                  <a:lnTo>
                    <a:pt x="72861" y="195130"/>
                  </a:lnTo>
                  <a:lnTo>
                    <a:pt x="83098" y="194427"/>
                  </a:lnTo>
                  <a:lnTo>
                    <a:pt x="100712" y="187407"/>
                  </a:lnTo>
                  <a:lnTo>
                    <a:pt x="113219" y="173369"/>
                  </a:lnTo>
                  <a:lnTo>
                    <a:pt x="130781" y="135761"/>
                  </a:lnTo>
                  <a:lnTo>
                    <a:pt x="134579" y="133791"/>
                  </a:lnTo>
                  <a:lnTo>
                    <a:pt x="138282" y="137157"/>
                  </a:lnTo>
                  <a:lnTo>
                    <a:pt x="152201" y="158012"/>
                  </a:lnTo>
                  <a:lnTo>
                    <a:pt x="185856" y="199099"/>
                  </a:lnTo>
                  <a:lnTo>
                    <a:pt x="204094" y="210541"/>
                  </a:lnTo>
                  <a:lnTo>
                    <a:pt x="215040" y="211720"/>
                  </a:lnTo>
                  <a:lnTo>
                    <a:pt x="239681" y="206792"/>
                  </a:lnTo>
                  <a:lnTo>
                    <a:pt x="249294" y="201032"/>
                  </a:lnTo>
                  <a:lnTo>
                    <a:pt x="263094" y="185274"/>
                  </a:lnTo>
                  <a:lnTo>
                    <a:pt x="277440" y="151082"/>
                  </a:lnTo>
                  <a:lnTo>
                    <a:pt x="283510" y="111315"/>
                  </a:lnTo>
                  <a:lnTo>
                    <a:pt x="277156" y="59466"/>
                  </a:lnTo>
                  <a:lnTo>
                    <a:pt x="265009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64497" y="1326590"/>
              <a:ext cx="200042" cy="389556"/>
            </a:xfrm>
            <a:custGeom>
              <a:avLst/>
              <a:gdLst/>
              <a:ahLst/>
              <a:cxnLst/>
              <a:rect l="0" t="0" r="0" b="0"/>
              <a:pathLst>
                <a:path w="200042" h="389556">
                  <a:moveTo>
                    <a:pt x="0" y="0"/>
                  </a:moveTo>
                  <a:lnTo>
                    <a:pt x="5589" y="58617"/>
                  </a:lnTo>
                  <a:lnTo>
                    <a:pt x="9065" y="104586"/>
                  </a:lnTo>
                  <a:lnTo>
                    <a:pt x="10095" y="160840"/>
                  </a:lnTo>
                  <a:lnTo>
                    <a:pt x="15989" y="216372"/>
                  </a:lnTo>
                  <a:lnTo>
                    <a:pt x="19556" y="264282"/>
                  </a:lnTo>
                  <a:lnTo>
                    <a:pt x="26202" y="313702"/>
                  </a:lnTo>
                  <a:lnTo>
                    <a:pt x="29352" y="372275"/>
                  </a:lnTo>
                  <a:lnTo>
                    <a:pt x="27757" y="372186"/>
                  </a:lnTo>
                  <a:lnTo>
                    <a:pt x="25524" y="367447"/>
                  </a:lnTo>
                  <a:lnTo>
                    <a:pt x="15860" y="305774"/>
                  </a:lnTo>
                  <a:lnTo>
                    <a:pt x="17698" y="268284"/>
                  </a:lnTo>
                  <a:lnTo>
                    <a:pt x="28922" y="244410"/>
                  </a:lnTo>
                  <a:lnTo>
                    <a:pt x="36829" y="233130"/>
                  </a:lnTo>
                  <a:lnTo>
                    <a:pt x="46779" y="229120"/>
                  </a:lnTo>
                  <a:lnTo>
                    <a:pt x="58093" y="229955"/>
                  </a:lnTo>
                  <a:lnTo>
                    <a:pt x="115145" y="251294"/>
                  </a:lnTo>
                  <a:lnTo>
                    <a:pt x="146032" y="277619"/>
                  </a:lnTo>
                  <a:lnTo>
                    <a:pt x="174902" y="324723"/>
                  </a:lnTo>
                  <a:lnTo>
                    <a:pt x="183019" y="347872"/>
                  </a:lnTo>
                  <a:lnTo>
                    <a:pt x="188759" y="381364"/>
                  </a:lnTo>
                  <a:lnTo>
                    <a:pt x="191350" y="385264"/>
                  </a:lnTo>
                  <a:lnTo>
                    <a:pt x="200041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71995" y="1571673"/>
              <a:ext cx="174571" cy="199359"/>
            </a:xfrm>
            <a:custGeom>
              <a:avLst/>
              <a:gdLst/>
              <a:ahLst/>
              <a:cxnLst/>
              <a:rect l="0" t="0" r="0" b="0"/>
              <a:pathLst>
                <a:path w="174571" h="199359">
                  <a:moveTo>
                    <a:pt x="118885" y="18130"/>
                  </a:moveTo>
                  <a:lnTo>
                    <a:pt x="107707" y="6951"/>
                  </a:lnTo>
                  <a:lnTo>
                    <a:pt x="89741" y="1463"/>
                  </a:lnTo>
                  <a:lnTo>
                    <a:pt x="78399" y="0"/>
                  </a:lnTo>
                  <a:lnTo>
                    <a:pt x="56438" y="7732"/>
                  </a:lnTo>
                  <a:lnTo>
                    <a:pt x="19333" y="35703"/>
                  </a:lnTo>
                  <a:lnTo>
                    <a:pt x="2300" y="62331"/>
                  </a:lnTo>
                  <a:lnTo>
                    <a:pt x="0" y="85348"/>
                  </a:lnTo>
                  <a:lnTo>
                    <a:pt x="4046" y="110006"/>
                  </a:lnTo>
                  <a:lnTo>
                    <a:pt x="32201" y="165149"/>
                  </a:lnTo>
                  <a:lnTo>
                    <a:pt x="48774" y="180178"/>
                  </a:lnTo>
                  <a:lnTo>
                    <a:pt x="80954" y="195216"/>
                  </a:lnTo>
                  <a:lnTo>
                    <a:pt x="93598" y="199358"/>
                  </a:lnTo>
                  <a:lnTo>
                    <a:pt x="105537" y="198610"/>
                  </a:lnTo>
                  <a:lnTo>
                    <a:pt x="128160" y="188420"/>
                  </a:lnTo>
                  <a:lnTo>
                    <a:pt x="155039" y="168542"/>
                  </a:lnTo>
                  <a:lnTo>
                    <a:pt x="172232" y="142245"/>
                  </a:lnTo>
                  <a:lnTo>
                    <a:pt x="174570" y="119305"/>
                  </a:lnTo>
                  <a:lnTo>
                    <a:pt x="166540" y="72040"/>
                  </a:lnTo>
                  <a:lnTo>
                    <a:pt x="151463" y="45151"/>
                  </a:lnTo>
                  <a:lnTo>
                    <a:pt x="144114" y="39654"/>
                  </a:lnTo>
                  <a:lnTo>
                    <a:pt x="108357" y="28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85637" y="1379233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52050"/>
                  </a:lnTo>
                  <a:lnTo>
                    <a:pt x="3120" y="108229"/>
                  </a:lnTo>
                  <a:lnTo>
                    <a:pt x="8333" y="169328"/>
                  </a:lnTo>
                  <a:lnTo>
                    <a:pt x="12997" y="228766"/>
                  </a:lnTo>
                  <a:lnTo>
                    <a:pt x="18669" y="283421"/>
                  </a:lnTo>
                  <a:lnTo>
                    <a:pt x="20349" y="336660"/>
                  </a:lnTo>
                  <a:lnTo>
                    <a:pt x="21912" y="366046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59337" y="1515242"/>
              <a:ext cx="179542" cy="254129"/>
            </a:xfrm>
            <a:custGeom>
              <a:avLst/>
              <a:gdLst/>
              <a:ahLst/>
              <a:cxnLst/>
              <a:rect l="0" t="0" r="0" b="0"/>
              <a:pathLst>
                <a:path w="179542" h="254129">
                  <a:moveTo>
                    <a:pt x="0" y="148260"/>
                  </a:moveTo>
                  <a:lnTo>
                    <a:pt x="11178" y="131493"/>
                  </a:lnTo>
                  <a:lnTo>
                    <a:pt x="19150" y="126553"/>
                  </a:lnTo>
                  <a:lnTo>
                    <a:pt x="68686" y="112387"/>
                  </a:lnTo>
                  <a:lnTo>
                    <a:pt x="123272" y="93341"/>
                  </a:lnTo>
                  <a:lnTo>
                    <a:pt x="157017" y="81945"/>
                  </a:lnTo>
                  <a:lnTo>
                    <a:pt x="165510" y="74804"/>
                  </a:lnTo>
                  <a:lnTo>
                    <a:pt x="178065" y="54392"/>
                  </a:lnTo>
                  <a:lnTo>
                    <a:pt x="179541" y="44737"/>
                  </a:lnTo>
                  <a:lnTo>
                    <a:pt x="174942" y="27771"/>
                  </a:lnTo>
                  <a:lnTo>
                    <a:pt x="153610" y="5065"/>
                  </a:lnTo>
                  <a:lnTo>
                    <a:pt x="128712" y="0"/>
                  </a:lnTo>
                  <a:lnTo>
                    <a:pt x="100489" y="2818"/>
                  </a:lnTo>
                  <a:lnTo>
                    <a:pt x="66039" y="17559"/>
                  </a:lnTo>
                  <a:lnTo>
                    <a:pt x="48458" y="30119"/>
                  </a:lnTo>
                  <a:lnTo>
                    <a:pt x="35965" y="46620"/>
                  </a:lnTo>
                  <a:lnTo>
                    <a:pt x="14614" y="104503"/>
                  </a:lnTo>
                  <a:lnTo>
                    <a:pt x="6020" y="144134"/>
                  </a:lnTo>
                  <a:lnTo>
                    <a:pt x="7744" y="167483"/>
                  </a:lnTo>
                  <a:lnTo>
                    <a:pt x="20881" y="200359"/>
                  </a:lnTo>
                  <a:lnTo>
                    <a:pt x="59954" y="249372"/>
                  </a:lnTo>
                  <a:lnTo>
                    <a:pt x="68045" y="253102"/>
                  </a:lnTo>
                  <a:lnTo>
                    <a:pt x="86394" y="254128"/>
                  </a:lnTo>
                  <a:lnTo>
                    <a:pt x="136870" y="243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12308" y="1566167"/>
              <a:ext cx="177021" cy="244735"/>
            </a:xfrm>
            <a:custGeom>
              <a:avLst/>
              <a:gdLst/>
              <a:ahLst/>
              <a:cxnLst/>
              <a:rect l="0" t="0" r="0" b="0"/>
              <a:pathLst>
                <a:path w="177021" h="244735">
                  <a:moveTo>
                    <a:pt x="10283" y="65750"/>
                  </a:moveTo>
                  <a:lnTo>
                    <a:pt x="13402" y="108441"/>
                  </a:lnTo>
                  <a:lnTo>
                    <a:pt x="19347" y="161270"/>
                  </a:lnTo>
                  <a:lnTo>
                    <a:pt x="17495" y="169204"/>
                  </a:lnTo>
                  <a:lnTo>
                    <a:pt x="13921" y="172154"/>
                  </a:lnTo>
                  <a:lnTo>
                    <a:pt x="9199" y="171781"/>
                  </a:lnTo>
                  <a:lnTo>
                    <a:pt x="6050" y="166853"/>
                  </a:lnTo>
                  <a:lnTo>
                    <a:pt x="997" y="125322"/>
                  </a:lnTo>
                  <a:lnTo>
                    <a:pt x="0" y="72058"/>
                  </a:lnTo>
                  <a:lnTo>
                    <a:pt x="5416" y="36033"/>
                  </a:lnTo>
                  <a:lnTo>
                    <a:pt x="10548" y="27221"/>
                  </a:lnTo>
                  <a:lnTo>
                    <a:pt x="25608" y="14311"/>
                  </a:lnTo>
                  <a:lnTo>
                    <a:pt x="64996" y="466"/>
                  </a:lnTo>
                  <a:lnTo>
                    <a:pt x="77174" y="0"/>
                  </a:lnTo>
                  <a:lnTo>
                    <a:pt x="96944" y="5722"/>
                  </a:lnTo>
                  <a:lnTo>
                    <a:pt x="121228" y="22097"/>
                  </a:lnTo>
                  <a:lnTo>
                    <a:pt x="155516" y="77067"/>
                  </a:lnTo>
                  <a:lnTo>
                    <a:pt x="170038" y="113687"/>
                  </a:lnTo>
                  <a:lnTo>
                    <a:pt x="177020" y="167982"/>
                  </a:lnTo>
                  <a:lnTo>
                    <a:pt x="175280" y="217528"/>
                  </a:lnTo>
                  <a:lnTo>
                    <a:pt x="168210" y="244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54218" y="1537160"/>
              <a:ext cx="146726" cy="251763"/>
            </a:xfrm>
            <a:custGeom>
              <a:avLst/>
              <a:gdLst/>
              <a:ahLst/>
              <a:cxnLst/>
              <a:rect l="0" t="0" r="0" b="0"/>
              <a:pathLst>
                <a:path w="146726" h="251763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69" y="163632"/>
                  </a:lnTo>
                  <a:lnTo>
                    <a:pt x="9575" y="197443"/>
                  </a:lnTo>
                  <a:lnTo>
                    <a:pt x="39403" y="243431"/>
                  </a:lnTo>
                  <a:lnTo>
                    <a:pt x="47325" y="248855"/>
                  </a:lnTo>
                  <a:lnTo>
                    <a:pt x="65487" y="251762"/>
                  </a:lnTo>
                  <a:lnTo>
                    <a:pt x="82137" y="246035"/>
                  </a:lnTo>
                  <a:lnTo>
                    <a:pt x="97336" y="234521"/>
                  </a:lnTo>
                  <a:lnTo>
                    <a:pt x="111890" y="217706"/>
                  </a:lnTo>
                  <a:lnTo>
                    <a:pt x="135891" y="159676"/>
                  </a:lnTo>
                  <a:lnTo>
                    <a:pt x="143989" y="123741"/>
                  </a:lnTo>
                  <a:lnTo>
                    <a:pt x="146725" y="69676"/>
                  </a:lnTo>
                  <a:lnTo>
                    <a:pt x="143980" y="51244"/>
                  </a:lnTo>
                  <a:lnTo>
                    <a:pt x="13687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75316" y="1578071"/>
              <a:ext cx="252685" cy="224559"/>
            </a:xfrm>
            <a:custGeom>
              <a:avLst/>
              <a:gdLst/>
              <a:ahLst/>
              <a:cxnLst/>
              <a:rect l="0" t="0" r="0" b="0"/>
              <a:pathLst>
                <a:path w="252685" h="224559">
                  <a:moveTo>
                    <a:pt x="0" y="32789"/>
                  </a:moveTo>
                  <a:lnTo>
                    <a:pt x="3120" y="75480"/>
                  </a:lnTo>
                  <a:lnTo>
                    <a:pt x="10722" y="134857"/>
                  </a:lnTo>
                  <a:lnTo>
                    <a:pt x="25054" y="190292"/>
                  </a:lnTo>
                  <a:lnTo>
                    <a:pt x="36362" y="224558"/>
                  </a:lnTo>
                  <a:lnTo>
                    <a:pt x="23634" y="165542"/>
                  </a:lnTo>
                  <a:lnTo>
                    <a:pt x="21566" y="107105"/>
                  </a:lnTo>
                  <a:lnTo>
                    <a:pt x="26797" y="62087"/>
                  </a:lnTo>
                  <a:lnTo>
                    <a:pt x="38816" y="39571"/>
                  </a:lnTo>
                  <a:lnTo>
                    <a:pt x="46934" y="30291"/>
                  </a:lnTo>
                  <a:lnTo>
                    <a:pt x="54686" y="27614"/>
                  </a:lnTo>
                  <a:lnTo>
                    <a:pt x="62194" y="29339"/>
                  </a:lnTo>
                  <a:lnTo>
                    <a:pt x="69539" y="33998"/>
                  </a:lnTo>
                  <a:lnTo>
                    <a:pt x="80819" y="48534"/>
                  </a:lnTo>
                  <a:lnTo>
                    <a:pt x="107392" y="90581"/>
                  </a:lnTo>
                  <a:lnTo>
                    <a:pt x="112070" y="113846"/>
                  </a:lnTo>
                  <a:lnTo>
                    <a:pt x="112148" y="118412"/>
                  </a:lnTo>
                  <a:lnTo>
                    <a:pt x="111030" y="117947"/>
                  </a:lnTo>
                  <a:lnTo>
                    <a:pt x="109115" y="114127"/>
                  </a:lnTo>
                  <a:lnTo>
                    <a:pt x="110107" y="100524"/>
                  </a:lnTo>
                  <a:lnTo>
                    <a:pt x="124637" y="39759"/>
                  </a:lnTo>
                  <a:lnTo>
                    <a:pt x="135722" y="19899"/>
                  </a:lnTo>
                  <a:lnTo>
                    <a:pt x="151568" y="6393"/>
                  </a:lnTo>
                  <a:lnTo>
                    <a:pt x="160707" y="1154"/>
                  </a:lnTo>
                  <a:lnTo>
                    <a:pt x="169139" y="0"/>
                  </a:lnTo>
                  <a:lnTo>
                    <a:pt x="184747" y="4958"/>
                  </a:lnTo>
                  <a:lnTo>
                    <a:pt x="206689" y="26492"/>
                  </a:lnTo>
                  <a:lnTo>
                    <a:pt x="233893" y="66380"/>
                  </a:lnTo>
                  <a:lnTo>
                    <a:pt x="246596" y="106953"/>
                  </a:lnTo>
                  <a:lnTo>
                    <a:pt x="251481" y="169881"/>
                  </a:lnTo>
                  <a:lnTo>
                    <a:pt x="252684" y="2012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62879" y="1295005"/>
              <a:ext cx="222524" cy="475904"/>
            </a:xfrm>
            <a:custGeom>
              <a:avLst/>
              <a:gdLst/>
              <a:ahLst/>
              <a:cxnLst/>
              <a:rect l="0" t="0" r="0" b="0"/>
              <a:pathLst>
                <a:path w="222524" h="475904">
                  <a:moveTo>
                    <a:pt x="7235" y="0"/>
                  </a:moveTo>
                  <a:lnTo>
                    <a:pt x="0" y="27556"/>
                  </a:lnTo>
                  <a:lnTo>
                    <a:pt x="476" y="86898"/>
                  </a:lnTo>
                  <a:lnTo>
                    <a:pt x="11489" y="143767"/>
                  </a:lnTo>
                  <a:lnTo>
                    <a:pt x="15904" y="194676"/>
                  </a:lnTo>
                  <a:lnTo>
                    <a:pt x="17212" y="254214"/>
                  </a:lnTo>
                  <a:lnTo>
                    <a:pt x="23189" y="316308"/>
                  </a:lnTo>
                  <a:lnTo>
                    <a:pt x="26780" y="373571"/>
                  </a:lnTo>
                  <a:lnTo>
                    <a:pt x="34059" y="428728"/>
                  </a:lnTo>
                  <a:lnTo>
                    <a:pt x="33306" y="429708"/>
                  </a:lnTo>
                  <a:lnTo>
                    <a:pt x="31635" y="426852"/>
                  </a:lnTo>
                  <a:lnTo>
                    <a:pt x="29282" y="400475"/>
                  </a:lnTo>
                  <a:lnTo>
                    <a:pt x="34175" y="357435"/>
                  </a:lnTo>
                  <a:lnTo>
                    <a:pt x="46114" y="330825"/>
                  </a:lnTo>
                  <a:lnTo>
                    <a:pt x="63118" y="309640"/>
                  </a:lnTo>
                  <a:lnTo>
                    <a:pt x="82375" y="296325"/>
                  </a:lnTo>
                  <a:lnTo>
                    <a:pt x="92424" y="295816"/>
                  </a:lnTo>
                  <a:lnTo>
                    <a:pt x="112946" y="304609"/>
                  </a:lnTo>
                  <a:lnTo>
                    <a:pt x="168338" y="340399"/>
                  </a:lnTo>
                  <a:lnTo>
                    <a:pt x="210764" y="374125"/>
                  </a:lnTo>
                  <a:lnTo>
                    <a:pt x="220525" y="398295"/>
                  </a:lnTo>
                  <a:lnTo>
                    <a:pt x="222523" y="426194"/>
                  </a:lnTo>
                  <a:lnTo>
                    <a:pt x="215612" y="450292"/>
                  </a:lnTo>
                  <a:lnTo>
                    <a:pt x="201622" y="466462"/>
                  </a:lnTo>
                  <a:lnTo>
                    <a:pt x="192978" y="472411"/>
                  </a:lnTo>
                  <a:lnTo>
                    <a:pt x="170896" y="475903"/>
                  </a:lnTo>
                  <a:lnTo>
                    <a:pt x="146654" y="472385"/>
                  </a:lnTo>
                  <a:lnTo>
                    <a:pt x="114445" y="457251"/>
                  </a:lnTo>
                  <a:lnTo>
                    <a:pt x="88394" y="440288"/>
                  </a:lnTo>
                  <a:lnTo>
                    <a:pt x="49349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91212" y="1523669"/>
              <a:ext cx="210571" cy="236970"/>
            </a:xfrm>
            <a:custGeom>
              <a:avLst/>
              <a:gdLst/>
              <a:ahLst/>
              <a:cxnLst/>
              <a:rect l="0" t="0" r="0" b="0"/>
              <a:pathLst>
                <a:path w="210571" h="236970">
                  <a:moveTo>
                    <a:pt x="0" y="97719"/>
                  </a:moveTo>
                  <a:lnTo>
                    <a:pt x="11179" y="108898"/>
                  </a:lnTo>
                  <a:lnTo>
                    <a:pt x="17981" y="111021"/>
                  </a:lnTo>
                  <a:lnTo>
                    <a:pt x="44322" y="108419"/>
                  </a:lnTo>
                  <a:lnTo>
                    <a:pt x="100637" y="99359"/>
                  </a:lnTo>
                  <a:lnTo>
                    <a:pt x="135493" y="92616"/>
                  </a:lnTo>
                  <a:lnTo>
                    <a:pt x="154196" y="80243"/>
                  </a:lnTo>
                  <a:lnTo>
                    <a:pt x="162459" y="72031"/>
                  </a:lnTo>
                  <a:lnTo>
                    <a:pt x="166798" y="63046"/>
                  </a:lnTo>
                  <a:lnTo>
                    <a:pt x="168499" y="43704"/>
                  </a:lnTo>
                  <a:lnTo>
                    <a:pt x="162236" y="26529"/>
                  </a:lnTo>
                  <a:lnTo>
                    <a:pt x="157291" y="18674"/>
                  </a:lnTo>
                  <a:lnTo>
                    <a:pt x="136197" y="6826"/>
                  </a:lnTo>
                  <a:lnTo>
                    <a:pt x="108496" y="0"/>
                  </a:lnTo>
                  <a:lnTo>
                    <a:pt x="80586" y="866"/>
                  </a:lnTo>
                  <a:lnTo>
                    <a:pt x="58823" y="8270"/>
                  </a:lnTo>
                  <a:lnTo>
                    <a:pt x="49744" y="13520"/>
                  </a:lnTo>
                  <a:lnTo>
                    <a:pt x="36537" y="28712"/>
                  </a:lnTo>
                  <a:lnTo>
                    <a:pt x="27936" y="48332"/>
                  </a:lnTo>
                  <a:lnTo>
                    <a:pt x="24265" y="84516"/>
                  </a:lnTo>
                  <a:lnTo>
                    <a:pt x="30391" y="145070"/>
                  </a:lnTo>
                  <a:lnTo>
                    <a:pt x="42410" y="180379"/>
                  </a:lnTo>
                  <a:lnTo>
                    <a:pt x="60789" y="213068"/>
                  </a:lnTo>
                  <a:lnTo>
                    <a:pt x="77320" y="228144"/>
                  </a:lnTo>
                  <a:lnTo>
                    <a:pt x="86642" y="233802"/>
                  </a:lnTo>
                  <a:lnTo>
                    <a:pt x="112597" y="236969"/>
                  </a:lnTo>
                  <a:lnTo>
                    <a:pt x="142460" y="232138"/>
                  </a:lnTo>
                  <a:lnTo>
                    <a:pt x="190400" y="209799"/>
                  </a:lnTo>
                  <a:lnTo>
                    <a:pt x="210570" y="2030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72031" y="1511635"/>
              <a:ext cx="224550" cy="269653"/>
            </a:xfrm>
            <a:custGeom>
              <a:avLst/>
              <a:gdLst/>
              <a:ahLst/>
              <a:cxnLst/>
              <a:rect l="0" t="0" r="0" b="0"/>
              <a:pathLst>
                <a:path w="224550" h="269653">
                  <a:moveTo>
                    <a:pt x="3451" y="99225"/>
                  </a:moveTo>
                  <a:lnTo>
                    <a:pt x="9040" y="157841"/>
                  </a:lnTo>
                  <a:lnTo>
                    <a:pt x="21408" y="210846"/>
                  </a:lnTo>
                  <a:lnTo>
                    <a:pt x="38600" y="267129"/>
                  </a:lnTo>
                  <a:lnTo>
                    <a:pt x="40921" y="269652"/>
                  </a:lnTo>
                  <a:lnTo>
                    <a:pt x="42469" y="266655"/>
                  </a:lnTo>
                  <a:lnTo>
                    <a:pt x="43501" y="259978"/>
                  </a:lnTo>
                  <a:lnTo>
                    <a:pt x="25507" y="205690"/>
                  </a:lnTo>
                  <a:lnTo>
                    <a:pt x="7091" y="144787"/>
                  </a:lnTo>
                  <a:lnTo>
                    <a:pt x="0" y="121814"/>
                  </a:lnTo>
                  <a:lnTo>
                    <a:pt x="2307" y="93667"/>
                  </a:lnTo>
                  <a:lnTo>
                    <a:pt x="11132" y="65169"/>
                  </a:lnTo>
                  <a:lnTo>
                    <a:pt x="22852" y="44704"/>
                  </a:lnTo>
                  <a:lnTo>
                    <a:pt x="42099" y="30930"/>
                  </a:lnTo>
                  <a:lnTo>
                    <a:pt x="92583" y="12555"/>
                  </a:lnTo>
                  <a:lnTo>
                    <a:pt x="154851" y="0"/>
                  </a:lnTo>
                  <a:lnTo>
                    <a:pt x="195579" y="3794"/>
                  </a:lnTo>
                  <a:lnTo>
                    <a:pt x="224549" y="149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75853" y="2000414"/>
              <a:ext cx="267339" cy="412634"/>
            </a:xfrm>
            <a:custGeom>
              <a:avLst/>
              <a:gdLst/>
              <a:ahLst/>
              <a:cxnLst/>
              <a:rect l="0" t="0" r="0" b="0"/>
              <a:pathLst>
                <a:path w="267339" h="412634">
                  <a:moveTo>
                    <a:pt x="14654" y="0"/>
                  </a:moveTo>
                  <a:lnTo>
                    <a:pt x="0" y="43963"/>
                  </a:lnTo>
                  <a:lnTo>
                    <a:pt x="1084" y="79836"/>
                  </a:lnTo>
                  <a:lnTo>
                    <a:pt x="11930" y="132710"/>
                  </a:lnTo>
                  <a:lnTo>
                    <a:pt x="28796" y="188965"/>
                  </a:lnTo>
                  <a:lnTo>
                    <a:pt x="42751" y="248330"/>
                  </a:lnTo>
                  <a:lnTo>
                    <a:pt x="53265" y="297927"/>
                  </a:lnTo>
                  <a:lnTo>
                    <a:pt x="64178" y="357201"/>
                  </a:lnTo>
                  <a:lnTo>
                    <a:pt x="72952" y="412633"/>
                  </a:lnTo>
                  <a:lnTo>
                    <a:pt x="72237" y="411959"/>
                  </a:lnTo>
                  <a:lnTo>
                    <a:pt x="70590" y="408001"/>
                  </a:lnTo>
                  <a:lnTo>
                    <a:pt x="67731" y="346981"/>
                  </a:lnTo>
                  <a:lnTo>
                    <a:pt x="67382" y="291198"/>
                  </a:lnTo>
                  <a:lnTo>
                    <a:pt x="72912" y="254737"/>
                  </a:lnTo>
                  <a:lnTo>
                    <a:pt x="87548" y="227296"/>
                  </a:lnTo>
                  <a:lnTo>
                    <a:pt x="112292" y="204347"/>
                  </a:lnTo>
                  <a:lnTo>
                    <a:pt x="121860" y="200572"/>
                  </a:lnTo>
                  <a:lnTo>
                    <a:pt x="141850" y="199498"/>
                  </a:lnTo>
                  <a:lnTo>
                    <a:pt x="172835" y="205470"/>
                  </a:lnTo>
                  <a:lnTo>
                    <a:pt x="198653" y="220237"/>
                  </a:lnTo>
                  <a:lnTo>
                    <a:pt x="221121" y="239431"/>
                  </a:lnTo>
                  <a:lnTo>
                    <a:pt x="237007" y="265525"/>
                  </a:lnTo>
                  <a:lnTo>
                    <a:pt x="256513" y="327612"/>
                  </a:lnTo>
                  <a:lnTo>
                    <a:pt x="26733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88494" y="2173355"/>
              <a:ext cx="238968" cy="227294"/>
            </a:xfrm>
            <a:custGeom>
              <a:avLst/>
              <a:gdLst/>
              <a:ahLst/>
              <a:cxnLst/>
              <a:rect l="0" t="0" r="0" b="0"/>
              <a:pathLst>
                <a:path w="238968" h="227294">
                  <a:moveTo>
                    <a:pt x="175796" y="69215"/>
                  </a:moveTo>
                  <a:lnTo>
                    <a:pt x="126298" y="10652"/>
                  </a:lnTo>
                  <a:lnTo>
                    <a:pt x="106223" y="2242"/>
                  </a:lnTo>
                  <a:lnTo>
                    <a:pt x="94320" y="0"/>
                  </a:lnTo>
                  <a:lnTo>
                    <a:pt x="68614" y="3747"/>
                  </a:lnTo>
                  <a:lnTo>
                    <a:pt x="34074" y="19011"/>
                  </a:lnTo>
                  <a:lnTo>
                    <a:pt x="25163" y="25217"/>
                  </a:lnTo>
                  <a:lnTo>
                    <a:pt x="12142" y="44591"/>
                  </a:lnTo>
                  <a:lnTo>
                    <a:pt x="3625" y="68799"/>
                  </a:lnTo>
                  <a:lnTo>
                    <a:pt x="0" y="107566"/>
                  </a:lnTo>
                  <a:lnTo>
                    <a:pt x="11731" y="163476"/>
                  </a:lnTo>
                  <a:lnTo>
                    <a:pt x="27228" y="195410"/>
                  </a:lnTo>
                  <a:lnTo>
                    <a:pt x="52227" y="221509"/>
                  </a:lnTo>
                  <a:lnTo>
                    <a:pt x="61831" y="225727"/>
                  </a:lnTo>
                  <a:lnTo>
                    <a:pt x="81861" y="227293"/>
                  </a:lnTo>
                  <a:lnTo>
                    <a:pt x="99342" y="220970"/>
                  </a:lnTo>
                  <a:lnTo>
                    <a:pt x="107279" y="216008"/>
                  </a:lnTo>
                  <a:lnTo>
                    <a:pt x="119218" y="201137"/>
                  </a:lnTo>
                  <a:lnTo>
                    <a:pt x="136414" y="162994"/>
                  </a:lnTo>
                  <a:lnTo>
                    <a:pt x="137625" y="139360"/>
                  </a:lnTo>
                  <a:lnTo>
                    <a:pt x="134461" y="86060"/>
                  </a:lnTo>
                  <a:lnTo>
                    <a:pt x="135371" y="80445"/>
                  </a:lnTo>
                  <a:lnTo>
                    <a:pt x="137148" y="80211"/>
                  </a:lnTo>
                  <a:lnTo>
                    <a:pt x="142241" y="89309"/>
                  </a:lnTo>
                  <a:lnTo>
                    <a:pt x="168477" y="150883"/>
                  </a:lnTo>
                  <a:lnTo>
                    <a:pt x="199567" y="186602"/>
                  </a:lnTo>
                  <a:lnTo>
                    <a:pt x="208021" y="190757"/>
                  </a:lnTo>
                  <a:lnTo>
                    <a:pt x="215996" y="191187"/>
                  </a:lnTo>
                  <a:lnTo>
                    <a:pt x="238967" y="1850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91077" y="2166258"/>
              <a:ext cx="215704" cy="207763"/>
            </a:xfrm>
            <a:custGeom>
              <a:avLst/>
              <a:gdLst/>
              <a:ahLst/>
              <a:cxnLst/>
              <a:rect l="0" t="0" r="0" b="0"/>
              <a:pathLst>
                <a:path w="215704" h="207763">
                  <a:moveTo>
                    <a:pt x="125897" y="44726"/>
                  </a:moveTo>
                  <a:lnTo>
                    <a:pt x="120308" y="22369"/>
                  </a:lnTo>
                  <a:lnTo>
                    <a:pt x="115152" y="14614"/>
                  </a:lnTo>
                  <a:lnTo>
                    <a:pt x="100064" y="2877"/>
                  </a:lnTo>
                  <a:lnTo>
                    <a:pt x="78541" y="0"/>
                  </a:lnTo>
                  <a:lnTo>
                    <a:pt x="53377" y="3791"/>
                  </a:lnTo>
                  <a:lnTo>
                    <a:pt x="26595" y="13275"/>
                  </a:lnTo>
                  <a:lnTo>
                    <a:pt x="8453" y="28408"/>
                  </a:lnTo>
                  <a:lnTo>
                    <a:pt x="1978" y="37357"/>
                  </a:lnTo>
                  <a:lnTo>
                    <a:pt x="0" y="45662"/>
                  </a:lnTo>
                  <a:lnTo>
                    <a:pt x="1021" y="53539"/>
                  </a:lnTo>
                  <a:lnTo>
                    <a:pt x="4042" y="61130"/>
                  </a:lnTo>
                  <a:lnTo>
                    <a:pt x="16757" y="72684"/>
                  </a:lnTo>
                  <a:lnTo>
                    <a:pt x="35276" y="80548"/>
                  </a:lnTo>
                  <a:lnTo>
                    <a:pt x="85293" y="88717"/>
                  </a:lnTo>
                  <a:lnTo>
                    <a:pt x="140233" y="101249"/>
                  </a:lnTo>
                  <a:lnTo>
                    <a:pt x="186570" y="123395"/>
                  </a:lnTo>
                  <a:lnTo>
                    <a:pt x="203946" y="136622"/>
                  </a:lnTo>
                  <a:lnTo>
                    <a:pt x="213228" y="156538"/>
                  </a:lnTo>
                  <a:lnTo>
                    <a:pt x="215703" y="168401"/>
                  </a:lnTo>
                  <a:lnTo>
                    <a:pt x="213843" y="179818"/>
                  </a:lnTo>
                  <a:lnTo>
                    <a:pt x="202419" y="201863"/>
                  </a:lnTo>
                  <a:lnTo>
                    <a:pt x="193289" y="206806"/>
                  </a:lnTo>
                  <a:lnTo>
                    <a:pt x="182523" y="207762"/>
                  </a:lnTo>
                  <a:lnTo>
                    <a:pt x="126034" y="198073"/>
                  </a:lnTo>
                  <a:lnTo>
                    <a:pt x="65156" y="176242"/>
                  </a:lnTo>
                  <a:lnTo>
                    <a:pt x="52197" y="171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46053" y="2171586"/>
              <a:ext cx="234217" cy="216664"/>
            </a:xfrm>
            <a:custGeom>
              <a:avLst/>
              <a:gdLst/>
              <a:ahLst/>
              <a:cxnLst/>
              <a:rect l="0" t="0" r="0" b="0"/>
              <a:pathLst>
                <a:path w="234217" h="216664">
                  <a:moveTo>
                    <a:pt x="160517" y="60455"/>
                  </a:moveTo>
                  <a:lnTo>
                    <a:pt x="142536" y="36409"/>
                  </a:lnTo>
                  <a:lnTo>
                    <a:pt x="116194" y="16155"/>
                  </a:lnTo>
                  <a:lnTo>
                    <a:pt x="84993" y="3395"/>
                  </a:lnTo>
                  <a:lnTo>
                    <a:pt x="59880" y="0"/>
                  </a:lnTo>
                  <a:lnTo>
                    <a:pt x="39360" y="4730"/>
                  </a:lnTo>
                  <a:lnTo>
                    <a:pt x="30613" y="9267"/>
                  </a:lnTo>
                  <a:lnTo>
                    <a:pt x="17774" y="26786"/>
                  </a:lnTo>
                  <a:lnTo>
                    <a:pt x="0" y="81750"/>
                  </a:lnTo>
                  <a:lnTo>
                    <a:pt x="3" y="126166"/>
                  </a:lnTo>
                  <a:lnTo>
                    <a:pt x="13001" y="163373"/>
                  </a:lnTo>
                  <a:lnTo>
                    <a:pt x="31671" y="191035"/>
                  </a:lnTo>
                  <a:lnTo>
                    <a:pt x="57609" y="214049"/>
                  </a:lnTo>
                  <a:lnTo>
                    <a:pt x="67345" y="216663"/>
                  </a:lnTo>
                  <a:lnTo>
                    <a:pt x="87521" y="213329"/>
                  </a:lnTo>
                  <a:lnTo>
                    <a:pt x="113022" y="198298"/>
                  </a:lnTo>
                  <a:lnTo>
                    <a:pt x="124980" y="179430"/>
                  </a:lnTo>
                  <a:lnTo>
                    <a:pt x="133024" y="155447"/>
                  </a:lnTo>
                  <a:lnTo>
                    <a:pt x="138188" y="101922"/>
                  </a:lnTo>
                  <a:lnTo>
                    <a:pt x="138613" y="88100"/>
                  </a:lnTo>
                  <a:lnTo>
                    <a:pt x="140065" y="83564"/>
                  </a:lnTo>
                  <a:lnTo>
                    <a:pt x="142203" y="85220"/>
                  </a:lnTo>
                  <a:lnTo>
                    <a:pt x="178841" y="145516"/>
                  </a:lnTo>
                  <a:lnTo>
                    <a:pt x="206294" y="177386"/>
                  </a:lnTo>
                  <a:lnTo>
                    <a:pt x="234216" y="197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46201" y="2036896"/>
              <a:ext cx="186795" cy="395186"/>
            </a:xfrm>
            <a:custGeom>
              <a:avLst/>
              <a:gdLst/>
              <a:ahLst/>
              <a:cxnLst/>
              <a:rect l="0" t="0" r="0" b="0"/>
              <a:pathLst>
                <a:path w="186795" h="395186">
                  <a:moveTo>
                    <a:pt x="155208" y="237259"/>
                  </a:moveTo>
                  <a:lnTo>
                    <a:pt x="149619" y="220491"/>
                  </a:lnTo>
                  <a:lnTo>
                    <a:pt x="137516" y="206020"/>
                  </a:lnTo>
                  <a:lnTo>
                    <a:pt x="119269" y="192959"/>
                  </a:lnTo>
                  <a:lnTo>
                    <a:pt x="95561" y="183255"/>
                  </a:lnTo>
                  <a:lnTo>
                    <a:pt x="83858" y="183709"/>
                  </a:lnTo>
                  <a:lnTo>
                    <a:pt x="61495" y="193572"/>
                  </a:lnTo>
                  <a:lnTo>
                    <a:pt x="34764" y="218856"/>
                  </a:lnTo>
                  <a:lnTo>
                    <a:pt x="17616" y="248574"/>
                  </a:lnTo>
                  <a:lnTo>
                    <a:pt x="2510" y="298462"/>
                  </a:lnTo>
                  <a:lnTo>
                    <a:pt x="0" y="338322"/>
                  </a:lnTo>
                  <a:lnTo>
                    <a:pt x="3558" y="361724"/>
                  </a:lnTo>
                  <a:lnTo>
                    <a:pt x="15279" y="380704"/>
                  </a:lnTo>
                  <a:lnTo>
                    <a:pt x="23317" y="389041"/>
                  </a:lnTo>
                  <a:lnTo>
                    <a:pt x="32185" y="393429"/>
                  </a:lnTo>
                  <a:lnTo>
                    <a:pt x="51398" y="395185"/>
                  </a:lnTo>
                  <a:lnTo>
                    <a:pt x="81945" y="384008"/>
                  </a:lnTo>
                  <a:lnTo>
                    <a:pt x="107634" y="365878"/>
                  </a:lnTo>
                  <a:lnTo>
                    <a:pt x="124475" y="340099"/>
                  </a:lnTo>
                  <a:lnTo>
                    <a:pt x="144329" y="280221"/>
                  </a:lnTo>
                  <a:lnTo>
                    <a:pt x="155104" y="226982"/>
                  </a:lnTo>
                  <a:lnTo>
                    <a:pt x="162587" y="174163"/>
                  </a:lnTo>
                  <a:lnTo>
                    <a:pt x="161684" y="121468"/>
                  </a:lnTo>
                  <a:lnTo>
                    <a:pt x="157127" y="68810"/>
                  </a:lnTo>
                  <a:lnTo>
                    <a:pt x="152656" y="19282"/>
                  </a:lnTo>
                  <a:lnTo>
                    <a:pt x="149998" y="4204"/>
                  </a:lnTo>
                  <a:lnTo>
                    <a:pt x="147055" y="0"/>
                  </a:lnTo>
                  <a:lnTo>
                    <a:pt x="143924" y="3048"/>
                  </a:lnTo>
                  <a:lnTo>
                    <a:pt x="138494" y="20861"/>
                  </a:lnTo>
                  <a:lnTo>
                    <a:pt x="136608" y="58367"/>
                  </a:lnTo>
                  <a:lnTo>
                    <a:pt x="142938" y="107175"/>
                  </a:lnTo>
                  <a:lnTo>
                    <a:pt x="152222" y="164401"/>
                  </a:lnTo>
                  <a:lnTo>
                    <a:pt x="162382" y="217751"/>
                  </a:lnTo>
                  <a:lnTo>
                    <a:pt x="176296" y="275173"/>
                  </a:lnTo>
                  <a:lnTo>
                    <a:pt x="185412" y="335189"/>
                  </a:lnTo>
                  <a:lnTo>
                    <a:pt x="186794" y="3530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64580" y="2215955"/>
              <a:ext cx="147997" cy="194470"/>
            </a:xfrm>
            <a:custGeom>
              <a:avLst/>
              <a:gdLst/>
              <a:ahLst/>
              <a:cxnLst/>
              <a:rect l="0" t="0" r="0" b="0"/>
              <a:pathLst>
                <a:path w="147997" h="194470">
                  <a:moveTo>
                    <a:pt x="0" y="110843"/>
                  </a:moveTo>
                  <a:lnTo>
                    <a:pt x="55141" y="96188"/>
                  </a:lnTo>
                  <a:lnTo>
                    <a:pt x="114756" y="76056"/>
                  </a:lnTo>
                  <a:lnTo>
                    <a:pt x="125637" y="70104"/>
                  </a:lnTo>
                  <a:lnTo>
                    <a:pt x="140846" y="51013"/>
                  </a:lnTo>
                  <a:lnTo>
                    <a:pt x="146540" y="39370"/>
                  </a:lnTo>
                  <a:lnTo>
                    <a:pt x="147996" y="29269"/>
                  </a:lnTo>
                  <a:lnTo>
                    <a:pt x="143375" y="11807"/>
                  </a:lnTo>
                  <a:lnTo>
                    <a:pt x="136528" y="6214"/>
                  </a:lnTo>
                  <a:lnTo>
                    <a:pt x="116441" y="0"/>
                  </a:lnTo>
                  <a:lnTo>
                    <a:pt x="106874" y="683"/>
                  </a:lnTo>
                  <a:lnTo>
                    <a:pt x="52873" y="24001"/>
                  </a:lnTo>
                  <a:lnTo>
                    <a:pt x="36758" y="35592"/>
                  </a:lnTo>
                  <a:lnTo>
                    <a:pt x="20120" y="60860"/>
                  </a:lnTo>
                  <a:lnTo>
                    <a:pt x="7781" y="90574"/>
                  </a:lnTo>
                  <a:lnTo>
                    <a:pt x="6578" y="111193"/>
                  </a:lnTo>
                  <a:lnTo>
                    <a:pt x="11112" y="132055"/>
                  </a:lnTo>
                  <a:lnTo>
                    <a:pt x="20926" y="153026"/>
                  </a:lnTo>
                  <a:lnTo>
                    <a:pt x="36207" y="167805"/>
                  </a:lnTo>
                  <a:lnTo>
                    <a:pt x="74613" y="192414"/>
                  </a:lnTo>
                  <a:lnTo>
                    <a:pt x="84837" y="194469"/>
                  </a:lnTo>
                  <a:lnTo>
                    <a:pt x="105556" y="190514"/>
                  </a:lnTo>
                  <a:lnTo>
                    <a:pt x="117104" y="184077"/>
                  </a:lnTo>
                  <a:lnTo>
                    <a:pt x="126342" y="1740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044463" y="2222190"/>
              <a:ext cx="178087" cy="199365"/>
            </a:xfrm>
            <a:custGeom>
              <a:avLst/>
              <a:gdLst/>
              <a:ahLst/>
              <a:cxnLst/>
              <a:rect l="0" t="0" r="0" b="0"/>
              <a:pathLst>
                <a:path w="178087" h="199365">
                  <a:moveTo>
                    <a:pt x="9630" y="30908"/>
                  </a:moveTo>
                  <a:lnTo>
                    <a:pt x="2395" y="58464"/>
                  </a:lnTo>
                  <a:lnTo>
                    <a:pt x="2871" y="111567"/>
                  </a:lnTo>
                  <a:lnTo>
                    <a:pt x="8295" y="162134"/>
                  </a:lnTo>
                  <a:lnTo>
                    <a:pt x="7570" y="165185"/>
                  </a:lnTo>
                  <a:lnTo>
                    <a:pt x="3646" y="152978"/>
                  </a:lnTo>
                  <a:lnTo>
                    <a:pt x="0" y="98651"/>
                  </a:lnTo>
                  <a:lnTo>
                    <a:pt x="1707" y="55789"/>
                  </a:lnTo>
                  <a:lnTo>
                    <a:pt x="10398" y="27538"/>
                  </a:lnTo>
                  <a:lnTo>
                    <a:pt x="25179" y="8743"/>
                  </a:lnTo>
                  <a:lnTo>
                    <a:pt x="34034" y="2094"/>
                  </a:lnTo>
                  <a:lnTo>
                    <a:pt x="43446" y="0"/>
                  </a:lnTo>
                  <a:lnTo>
                    <a:pt x="63264" y="3913"/>
                  </a:lnTo>
                  <a:lnTo>
                    <a:pt x="80650" y="16571"/>
                  </a:lnTo>
                  <a:lnTo>
                    <a:pt x="133542" y="73612"/>
                  </a:lnTo>
                  <a:lnTo>
                    <a:pt x="163568" y="115253"/>
                  </a:lnTo>
                  <a:lnTo>
                    <a:pt x="171633" y="139364"/>
                  </a:lnTo>
                  <a:lnTo>
                    <a:pt x="178086" y="1993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240442" y="2253098"/>
              <a:ext cx="145801" cy="168932"/>
            </a:xfrm>
            <a:custGeom>
              <a:avLst/>
              <a:gdLst/>
              <a:ahLst/>
              <a:cxnLst/>
              <a:rect l="0" t="0" r="0" b="0"/>
              <a:pathLst>
                <a:path w="145801" h="168932">
                  <a:moveTo>
                    <a:pt x="87392" y="0"/>
                  </a:moveTo>
                  <a:lnTo>
                    <a:pt x="43429" y="20243"/>
                  </a:lnTo>
                  <a:lnTo>
                    <a:pt x="18734" y="44992"/>
                  </a:lnTo>
                  <a:lnTo>
                    <a:pt x="2188" y="74552"/>
                  </a:lnTo>
                  <a:lnTo>
                    <a:pt x="0" y="98255"/>
                  </a:lnTo>
                  <a:lnTo>
                    <a:pt x="1055" y="111127"/>
                  </a:lnTo>
                  <a:lnTo>
                    <a:pt x="11585" y="131668"/>
                  </a:lnTo>
                  <a:lnTo>
                    <a:pt x="46941" y="163919"/>
                  </a:lnTo>
                  <a:lnTo>
                    <a:pt x="56915" y="167771"/>
                  </a:lnTo>
                  <a:lnTo>
                    <a:pt x="77357" y="168931"/>
                  </a:lnTo>
                  <a:lnTo>
                    <a:pt x="108595" y="163008"/>
                  </a:lnTo>
                  <a:lnTo>
                    <a:pt x="126451" y="147707"/>
                  </a:lnTo>
                  <a:lnTo>
                    <a:pt x="139847" y="125309"/>
                  </a:lnTo>
                  <a:lnTo>
                    <a:pt x="145800" y="99757"/>
                  </a:lnTo>
                  <a:lnTo>
                    <a:pt x="143562" y="59063"/>
                  </a:lnTo>
                  <a:lnTo>
                    <a:pt x="129901" y="22959"/>
                  </a:lnTo>
                  <a:lnTo>
                    <a:pt x="120713" y="10204"/>
                  </a:lnTo>
                  <a:lnTo>
                    <a:pt x="1084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43647" y="2228360"/>
              <a:ext cx="294800" cy="174350"/>
            </a:xfrm>
            <a:custGeom>
              <a:avLst/>
              <a:gdLst/>
              <a:ahLst/>
              <a:cxnLst/>
              <a:rect l="0" t="0" r="0" b="0"/>
              <a:pathLst>
                <a:path w="294800" h="174350">
                  <a:moveTo>
                    <a:pt x="0" y="87909"/>
                  </a:moveTo>
                  <a:lnTo>
                    <a:pt x="16768" y="99087"/>
                  </a:lnTo>
                  <a:lnTo>
                    <a:pt x="28120" y="120173"/>
                  </a:lnTo>
                  <a:lnTo>
                    <a:pt x="46338" y="174349"/>
                  </a:lnTo>
                  <a:lnTo>
                    <a:pt x="35404" y="122332"/>
                  </a:lnTo>
                  <a:lnTo>
                    <a:pt x="32340" y="66719"/>
                  </a:lnTo>
                  <a:lnTo>
                    <a:pt x="37325" y="16263"/>
                  </a:lnTo>
                  <a:lnTo>
                    <a:pt x="43600" y="8560"/>
                  </a:lnTo>
                  <a:lnTo>
                    <a:pt x="63052" y="0"/>
                  </a:lnTo>
                  <a:lnTo>
                    <a:pt x="72450" y="57"/>
                  </a:lnTo>
                  <a:lnTo>
                    <a:pt x="89132" y="6360"/>
                  </a:lnTo>
                  <a:lnTo>
                    <a:pt x="111677" y="28651"/>
                  </a:lnTo>
                  <a:lnTo>
                    <a:pt x="133175" y="57483"/>
                  </a:lnTo>
                  <a:lnTo>
                    <a:pt x="141077" y="81016"/>
                  </a:lnTo>
                  <a:lnTo>
                    <a:pt x="143420" y="96544"/>
                  </a:lnTo>
                  <a:lnTo>
                    <a:pt x="140562" y="83948"/>
                  </a:lnTo>
                  <a:lnTo>
                    <a:pt x="143554" y="55150"/>
                  </a:lnTo>
                  <a:lnTo>
                    <a:pt x="151929" y="37864"/>
                  </a:lnTo>
                  <a:lnTo>
                    <a:pt x="157438" y="29979"/>
                  </a:lnTo>
                  <a:lnTo>
                    <a:pt x="172919" y="18099"/>
                  </a:lnTo>
                  <a:lnTo>
                    <a:pt x="181959" y="13293"/>
                  </a:lnTo>
                  <a:lnTo>
                    <a:pt x="190327" y="12428"/>
                  </a:lnTo>
                  <a:lnTo>
                    <a:pt x="205862" y="17707"/>
                  </a:lnTo>
                  <a:lnTo>
                    <a:pt x="227763" y="33833"/>
                  </a:lnTo>
                  <a:lnTo>
                    <a:pt x="254954" y="68649"/>
                  </a:lnTo>
                  <a:lnTo>
                    <a:pt x="280344" y="130181"/>
                  </a:lnTo>
                  <a:lnTo>
                    <a:pt x="294799" y="1721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791088" y="2274155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9065" y="58617"/>
                  </a:lnTo>
                  <a:lnTo>
                    <a:pt x="21789" y="115214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12145" y="2137285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06901" y="2224414"/>
              <a:ext cx="194094" cy="218198"/>
            </a:xfrm>
            <a:custGeom>
              <a:avLst/>
              <a:gdLst/>
              <a:ahLst/>
              <a:cxnLst/>
              <a:rect l="0" t="0" r="0" b="0"/>
              <a:pathLst>
                <a:path w="194094" h="218198">
                  <a:moveTo>
                    <a:pt x="0" y="81327"/>
                  </a:moveTo>
                  <a:lnTo>
                    <a:pt x="27511" y="135202"/>
                  </a:lnTo>
                  <a:lnTo>
                    <a:pt x="36097" y="158901"/>
                  </a:lnTo>
                  <a:lnTo>
                    <a:pt x="28833" y="99837"/>
                  </a:lnTo>
                  <a:lnTo>
                    <a:pt x="25683" y="74346"/>
                  </a:lnTo>
                  <a:lnTo>
                    <a:pt x="36166" y="13034"/>
                  </a:lnTo>
                  <a:lnTo>
                    <a:pt x="42828" y="5382"/>
                  </a:lnTo>
                  <a:lnTo>
                    <a:pt x="51949" y="1451"/>
                  </a:lnTo>
                  <a:lnTo>
                    <a:pt x="62709" y="0"/>
                  </a:lnTo>
                  <a:lnTo>
                    <a:pt x="84023" y="4627"/>
                  </a:lnTo>
                  <a:lnTo>
                    <a:pt x="112634" y="20386"/>
                  </a:lnTo>
                  <a:lnTo>
                    <a:pt x="127269" y="34355"/>
                  </a:lnTo>
                  <a:lnTo>
                    <a:pt x="155696" y="87663"/>
                  </a:lnTo>
                  <a:lnTo>
                    <a:pt x="178229" y="143946"/>
                  </a:lnTo>
                  <a:lnTo>
                    <a:pt x="194093" y="200793"/>
                  </a:lnTo>
                  <a:lnTo>
                    <a:pt x="193736" y="206595"/>
                  </a:lnTo>
                  <a:lnTo>
                    <a:pt x="189514" y="218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118865" y="2240851"/>
              <a:ext cx="209178" cy="177106"/>
            </a:xfrm>
            <a:custGeom>
              <a:avLst/>
              <a:gdLst/>
              <a:ahLst/>
              <a:cxnLst/>
              <a:rect l="0" t="0" r="0" b="0"/>
              <a:pathLst>
                <a:path w="209178" h="177106">
                  <a:moveTo>
                    <a:pt x="124948" y="128060"/>
                  </a:moveTo>
                  <a:lnTo>
                    <a:pt x="121828" y="85369"/>
                  </a:lnTo>
                  <a:lnTo>
                    <a:pt x="105820" y="34398"/>
                  </a:lnTo>
                  <a:lnTo>
                    <a:pt x="94610" y="17802"/>
                  </a:lnTo>
                  <a:lnTo>
                    <a:pt x="78709" y="5747"/>
                  </a:lnTo>
                  <a:lnTo>
                    <a:pt x="69556" y="895"/>
                  </a:lnTo>
                  <a:lnTo>
                    <a:pt x="59944" y="0"/>
                  </a:lnTo>
                  <a:lnTo>
                    <a:pt x="39905" y="5244"/>
                  </a:lnTo>
                  <a:lnTo>
                    <a:pt x="22421" y="18493"/>
                  </a:lnTo>
                  <a:lnTo>
                    <a:pt x="14483" y="26940"/>
                  </a:lnTo>
                  <a:lnTo>
                    <a:pt x="5663" y="48803"/>
                  </a:lnTo>
                  <a:lnTo>
                    <a:pt x="0" y="106555"/>
                  </a:lnTo>
                  <a:lnTo>
                    <a:pt x="4608" y="145865"/>
                  </a:lnTo>
                  <a:lnTo>
                    <a:pt x="9627" y="155138"/>
                  </a:lnTo>
                  <a:lnTo>
                    <a:pt x="24561" y="168561"/>
                  </a:lnTo>
                  <a:lnTo>
                    <a:pt x="46017" y="175307"/>
                  </a:lnTo>
                  <a:lnTo>
                    <a:pt x="58290" y="177105"/>
                  </a:lnTo>
                  <a:lnTo>
                    <a:pt x="67641" y="173625"/>
                  </a:lnTo>
                  <a:lnTo>
                    <a:pt x="75045" y="166626"/>
                  </a:lnTo>
                  <a:lnTo>
                    <a:pt x="100923" y="121770"/>
                  </a:lnTo>
                  <a:lnTo>
                    <a:pt x="112924" y="76039"/>
                  </a:lnTo>
                  <a:lnTo>
                    <a:pt x="115761" y="75832"/>
                  </a:lnTo>
                  <a:lnTo>
                    <a:pt x="118824" y="79203"/>
                  </a:lnTo>
                  <a:lnTo>
                    <a:pt x="143719" y="138257"/>
                  </a:lnTo>
                  <a:lnTo>
                    <a:pt x="155127" y="154429"/>
                  </a:lnTo>
                  <a:lnTo>
                    <a:pt x="174236" y="163177"/>
                  </a:lnTo>
                  <a:lnTo>
                    <a:pt x="209177" y="170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380684" y="2063585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5589" y="58617"/>
                  </a:lnTo>
                  <a:lnTo>
                    <a:pt x="9065" y="104585"/>
                  </a:lnTo>
                  <a:lnTo>
                    <a:pt x="4506" y="160840"/>
                  </a:lnTo>
                  <a:lnTo>
                    <a:pt x="1335" y="216372"/>
                  </a:lnTo>
                  <a:lnTo>
                    <a:pt x="7499" y="279133"/>
                  </a:lnTo>
                  <a:lnTo>
                    <a:pt x="9930" y="327232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54342" y="2199632"/>
              <a:ext cx="231628" cy="21882"/>
            </a:xfrm>
            <a:custGeom>
              <a:avLst/>
              <a:gdLst/>
              <a:ahLst/>
              <a:cxnLst/>
              <a:rect l="0" t="0" r="0" b="0"/>
              <a:pathLst>
                <a:path w="231628" h="21882">
                  <a:moveTo>
                    <a:pt x="231627" y="21881"/>
                  </a:moveTo>
                  <a:lnTo>
                    <a:pt x="226038" y="5113"/>
                  </a:lnTo>
                  <a:lnTo>
                    <a:pt x="220881" y="1343"/>
                  </a:lnTo>
                  <a:lnTo>
                    <a:pt x="213935" y="0"/>
                  </a:lnTo>
                  <a:lnTo>
                    <a:pt x="159108" y="715"/>
                  </a:lnTo>
                  <a:lnTo>
                    <a:pt x="104824" y="3922"/>
                  </a:lnTo>
                  <a:lnTo>
                    <a:pt x="49042" y="9884"/>
                  </a:lnTo>
                  <a:lnTo>
                    <a:pt x="0" y="11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499647" y="2221513"/>
              <a:ext cx="127123" cy="162711"/>
            </a:xfrm>
            <a:custGeom>
              <a:avLst/>
              <a:gdLst/>
              <a:ahLst/>
              <a:cxnLst/>
              <a:rect l="0" t="0" r="0" b="0"/>
              <a:pathLst>
                <a:path w="127123" h="162711">
                  <a:moveTo>
                    <a:pt x="70550" y="0"/>
                  </a:moveTo>
                  <a:lnTo>
                    <a:pt x="26587" y="34897"/>
                  </a:lnTo>
                  <a:lnTo>
                    <a:pt x="7481" y="69741"/>
                  </a:lnTo>
                  <a:lnTo>
                    <a:pt x="0" y="115290"/>
                  </a:lnTo>
                  <a:lnTo>
                    <a:pt x="4489" y="139367"/>
                  </a:lnTo>
                  <a:lnTo>
                    <a:pt x="8962" y="149064"/>
                  </a:lnTo>
                  <a:lnTo>
                    <a:pt x="16623" y="155527"/>
                  </a:lnTo>
                  <a:lnTo>
                    <a:pt x="37614" y="162710"/>
                  </a:lnTo>
                  <a:lnTo>
                    <a:pt x="70150" y="161164"/>
                  </a:lnTo>
                  <a:lnTo>
                    <a:pt x="88309" y="153127"/>
                  </a:lnTo>
                  <a:lnTo>
                    <a:pt x="96428" y="147708"/>
                  </a:lnTo>
                  <a:lnTo>
                    <a:pt x="108567" y="132328"/>
                  </a:lnTo>
                  <a:lnTo>
                    <a:pt x="125893" y="93859"/>
                  </a:lnTo>
                  <a:lnTo>
                    <a:pt x="127122" y="70181"/>
                  </a:lnTo>
                  <a:lnTo>
                    <a:pt x="122599" y="47569"/>
                  </a:lnTo>
                  <a:lnTo>
                    <a:pt x="10213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88220" y="2214028"/>
              <a:ext cx="134661" cy="213058"/>
            </a:xfrm>
            <a:custGeom>
              <a:avLst/>
              <a:gdLst/>
              <a:ahLst/>
              <a:cxnLst/>
              <a:rect l="0" t="0" r="0" b="0"/>
              <a:pathLst>
                <a:path w="134661" h="213058">
                  <a:moveTo>
                    <a:pt x="29376" y="102241"/>
                  </a:moveTo>
                  <a:lnTo>
                    <a:pt x="47334" y="156116"/>
                  </a:lnTo>
                  <a:lnTo>
                    <a:pt x="64525" y="207688"/>
                  </a:lnTo>
                  <a:lnTo>
                    <a:pt x="64507" y="212314"/>
                  </a:lnTo>
                  <a:lnTo>
                    <a:pt x="62155" y="213057"/>
                  </a:lnTo>
                  <a:lnTo>
                    <a:pt x="58248" y="211214"/>
                  </a:lnTo>
                  <a:lnTo>
                    <a:pt x="50786" y="199806"/>
                  </a:lnTo>
                  <a:lnTo>
                    <a:pt x="21073" y="143677"/>
                  </a:lnTo>
                  <a:lnTo>
                    <a:pt x="2763" y="83218"/>
                  </a:lnTo>
                  <a:lnTo>
                    <a:pt x="0" y="55962"/>
                  </a:lnTo>
                  <a:lnTo>
                    <a:pt x="5012" y="34489"/>
                  </a:lnTo>
                  <a:lnTo>
                    <a:pt x="9623" y="25488"/>
                  </a:lnTo>
                  <a:lnTo>
                    <a:pt x="27226" y="12366"/>
                  </a:lnTo>
                  <a:lnTo>
                    <a:pt x="50647" y="3805"/>
                  </a:lnTo>
                  <a:lnTo>
                    <a:pt x="76655" y="0"/>
                  </a:lnTo>
                  <a:lnTo>
                    <a:pt x="100691" y="4548"/>
                  </a:lnTo>
                  <a:lnTo>
                    <a:pt x="134660" y="180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82768" y="2253098"/>
              <a:ext cx="163434" cy="204726"/>
            </a:xfrm>
            <a:custGeom>
              <a:avLst/>
              <a:gdLst/>
              <a:ahLst/>
              <a:cxnLst/>
              <a:rect l="0" t="0" r="0" b="0"/>
              <a:pathLst>
                <a:path w="163434" h="204726">
                  <a:moveTo>
                    <a:pt x="98082" y="0"/>
                  </a:moveTo>
                  <a:lnTo>
                    <a:pt x="74035" y="9575"/>
                  </a:lnTo>
                  <a:lnTo>
                    <a:pt x="52612" y="27534"/>
                  </a:lnTo>
                  <a:lnTo>
                    <a:pt x="32617" y="54561"/>
                  </a:lnTo>
                  <a:lnTo>
                    <a:pt x="7250" y="115982"/>
                  </a:lnTo>
                  <a:lnTo>
                    <a:pt x="0" y="136945"/>
                  </a:lnTo>
                  <a:lnTo>
                    <a:pt x="2237" y="157961"/>
                  </a:lnTo>
                  <a:lnTo>
                    <a:pt x="12200" y="178999"/>
                  </a:lnTo>
                  <a:lnTo>
                    <a:pt x="28327" y="200048"/>
                  </a:lnTo>
                  <a:lnTo>
                    <a:pt x="38710" y="204725"/>
                  </a:lnTo>
                  <a:lnTo>
                    <a:pt x="62726" y="203683"/>
                  </a:lnTo>
                  <a:lnTo>
                    <a:pt x="96965" y="195531"/>
                  </a:lnTo>
                  <a:lnTo>
                    <a:pt x="115523" y="182829"/>
                  </a:lnTo>
                  <a:lnTo>
                    <a:pt x="146501" y="146079"/>
                  </a:lnTo>
                  <a:lnTo>
                    <a:pt x="162471" y="115422"/>
                  </a:lnTo>
                  <a:lnTo>
                    <a:pt x="163433" y="72934"/>
                  </a:lnTo>
                  <a:lnTo>
                    <a:pt x="150721" y="28889"/>
                  </a:lnTo>
                  <a:lnTo>
                    <a:pt x="144873" y="20429"/>
                  </a:lnTo>
                  <a:lnTo>
                    <a:pt x="138635" y="15959"/>
                  </a:lnTo>
                  <a:lnTo>
                    <a:pt x="11913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268447" y="2042528"/>
              <a:ext cx="101916" cy="376167"/>
            </a:xfrm>
            <a:custGeom>
              <a:avLst/>
              <a:gdLst/>
              <a:ahLst/>
              <a:cxnLst/>
              <a:rect l="0" t="0" r="0" b="0"/>
              <a:pathLst>
                <a:path w="101916" h="376167">
                  <a:moveTo>
                    <a:pt x="101915" y="357969"/>
                  </a:moveTo>
                  <a:lnTo>
                    <a:pt x="96327" y="374737"/>
                  </a:lnTo>
                  <a:lnTo>
                    <a:pt x="93511" y="376166"/>
                  </a:lnTo>
                  <a:lnTo>
                    <a:pt x="90463" y="373610"/>
                  </a:lnTo>
                  <a:lnTo>
                    <a:pt x="77167" y="344291"/>
                  </a:lnTo>
                  <a:lnTo>
                    <a:pt x="56658" y="286050"/>
                  </a:lnTo>
                  <a:lnTo>
                    <a:pt x="31104" y="236918"/>
                  </a:lnTo>
                  <a:lnTo>
                    <a:pt x="11933" y="174917"/>
                  </a:lnTo>
                  <a:lnTo>
                    <a:pt x="0" y="116397"/>
                  </a:lnTo>
                  <a:lnTo>
                    <a:pt x="749" y="73872"/>
                  </a:lnTo>
                  <a:lnTo>
                    <a:pt x="2886" y="59777"/>
                  </a:lnTo>
                  <a:lnTo>
                    <a:pt x="8989" y="48040"/>
                  </a:lnTo>
                  <a:lnTo>
                    <a:pt x="28249" y="28760"/>
                  </a:lnTo>
                  <a:lnTo>
                    <a:pt x="808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180850" y="2227240"/>
              <a:ext cx="178985" cy="25859"/>
            </a:xfrm>
            <a:custGeom>
              <a:avLst/>
              <a:gdLst/>
              <a:ahLst/>
              <a:cxnLst/>
              <a:rect l="0" t="0" r="0" b="0"/>
              <a:pathLst>
                <a:path w="178985" h="25859">
                  <a:moveTo>
                    <a:pt x="178984" y="25858"/>
                  </a:moveTo>
                  <a:lnTo>
                    <a:pt x="120367" y="11204"/>
                  </a:lnTo>
                  <a:lnTo>
                    <a:pt x="60127" y="0"/>
                  </a:lnTo>
                  <a:lnTo>
                    <a:pt x="0" y="48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796874" y="2032000"/>
              <a:ext cx="15686" cy="442198"/>
            </a:xfrm>
            <a:custGeom>
              <a:avLst/>
              <a:gdLst/>
              <a:ahLst/>
              <a:cxnLst/>
              <a:rect l="0" t="0" r="0" b="0"/>
              <a:pathLst>
                <a:path w="15686" h="442198">
                  <a:moveTo>
                    <a:pt x="15685" y="0"/>
                  </a:moveTo>
                  <a:lnTo>
                    <a:pt x="7352" y="60383"/>
                  </a:lnTo>
                  <a:lnTo>
                    <a:pt x="5807" y="111868"/>
                  </a:lnTo>
                  <a:lnTo>
                    <a:pt x="2230" y="162997"/>
                  </a:lnTo>
                  <a:lnTo>
                    <a:pt x="0" y="213242"/>
                  </a:lnTo>
                  <a:lnTo>
                    <a:pt x="4138" y="267249"/>
                  </a:lnTo>
                  <a:lnTo>
                    <a:pt x="4855" y="314581"/>
                  </a:lnTo>
                  <a:lnTo>
                    <a:pt x="5067" y="365650"/>
                  </a:lnTo>
                  <a:lnTo>
                    <a:pt x="5145" y="428881"/>
                  </a:lnTo>
                  <a:lnTo>
                    <a:pt x="515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928373" y="2368911"/>
              <a:ext cx="1" cy="42116"/>
            </a:xfrm>
            <a:custGeom>
              <a:avLst/>
              <a:gdLst/>
              <a:ahLst/>
              <a:cxnLst/>
              <a:rect l="0" t="0" r="0" b="0"/>
              <a:pathLst>
                <a:path w="1" h="42116">
                  <a:moveTo>
                    <a:pt x="0" y="0"/>
                  </a:move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58051" y="1515280"/>
            <a:ext cx="1958302" cy="832575"/>
            <a:chOff x="758051" y="1515280"/>
            <a:chExt cx="1958302" cy="832575"/>
          </a:xfrm>
        </p:grpSpPr>
        <p:sp>
          <p:nvSpPr>
            <p:cNvPr id="68" name="Freeform 67"/>
            <p:cNvSpPr/>
            <p:nvPr/>
          </p:nvSpPr>
          <p:spPr>
            <a:xfrm>
              <a:off x="758051" y="1989886"/>
              <a:ext cx="631711" cy="357969"/>
            </a:xfrm>
            <a:custGeom>
              <a:avLst/>
              <a:gdLst/>
              <a:ahLst/>
              <a:cxnLst/>
              <a:rect l="0" t="0" r="0" b="0"/>
              <a:pathLst>
                <a:path w="631711" h="357969">
                  <a:moveTo>
                    <a:pt x="631710" y="0"/>
                  </a:moveTo>
                  <a:lnTo>
                    <a:pt x="587748" y="20243"/>
                  </a:lnTo>
                  <a:lnTo>
                    <a:pt x="533591" y="64450"/>
                  </a:lnTo>
                  <a:lnTo>
                    <a:pt x="474548" y="105537"/>
                  </a:lnTo>
                  <a:lnTo>
                    <a:pt x="423837" y="131356"/>
                  </a:lnTo>
                  <a:lnTo>
                    <a:pt x="371110" y="159871"/>
                  </a:lnTo>
                  <a:lnTo>
                    <a:pt x="316199" y="187415"/>
                  </a:lnTo>
                  <a:lnTo>
                    <a:pt x="259338" y="227659"/>
                  </a:lnTo>
                  <a:lnTo>
                    <a:pt x="200918" y="260335"/>
                  </a:lnTo>
                  <a:lnTo>
                    <a:pt x="141276" y="298000"/>
                  </a:lnTo>
                  <a:lnTo>
                    <a:pt x="92942" y="321093"/>
                  </a:lnTo>
                  <a:lnTo>
                    <a:pt x="29798" y="344965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53057" y="1515280"/>
              <a:ext cx="663296" cy="274565"/>
            </a:xfrm>
            <a:custGeom>
              <a:avLst/>
              <a:gdLst/>
              <a:ahLst/>
              <a:cxnLst/>
              <a:rect l="0" t="0" r="0" b="0"/>
              <a:pathLst>
                <a:path w="663296" h="274565">
                  <a:moveTo>
                    <a:pt x="663295" y="21880"/>
                  </a:moveTo>
                  <a:lnTo>
                    <a:pt x="657706" y="5113"/>
                  </a:lnTo>
                  <a:lnTo>
                    <a:pt x="652550" y="1343"/>
                  </a:lnTo>
                  <a:lnTo>
                    <a:pt x="645603" y="0"/>
                  </a:lnTo>
                  <a:lnTo>
                    <a:pt x="603648" y="6250"/>
                  </a:lnTo>
                  <a:lnTo>
                    <a:pt x="551471" y="25985"/>
                  </a:lnTo>
                  <a:lnTo>
                    <a:pt x="495364" y="46063"/>
                  </a:lnTo>
                  <a:lnTo>
                    <a:pt x="440779" y="76535"/>
                  </a:lnTo>
                  <a:lnTo>
                    <a:pt x="389057" y="100180"/>
                  </a:lnTo>
                  <a:lnTo>
                    <a:pt x="335984" y="119300"/>
                  </a:lnTo>
                  <a:lnTo>
                    <a:pt x="278063" y="139953"/>
                  </a:lnTo>
                  <a:lnTo>
                    <a:pt x="221667" y="164681"/>
                  </a:lnTo>
                  <a:lnTo>
                    <a:pt x="162941" y="188763"/>
                  </a:lnTo>
                  <a:lnTo>
                    <a:pt x="105945" y="213843"/>
                  </a:lnTo>
                  <a:lnTo>
                    <a:pt x="52729" y="239575"/>
                  </a:lnTo>
                  <a:lnTo>
                    <a:pt x="0" y="274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639965" y="1158134"/>
            <a:ext cx="223787" cy="263214"/>
            <a:chOff x="2639965" y="1158134"/>
            <a:chExt cx="223787" cy="263214"/>
          </a:xfrm>
        </p:grpSpPr>
        <p:sp>
          <p:nvSpPr>
            <p:cNvPr id="71" name="Freeform 70"/>
            <p:cNvSpPr/>
            <p:nvPr/>
          </p:nvSpPr>
          <p:spPr>
            <a:xfrm>
              <a:off x="2832165" y="1158134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5590" y="58617"/>
                  </a:lnTo>
                  <a:lnTo>
                    <a:pt x="17959" y="112791"/>
                  </a:lnTo>
                  <a:lnTo>
                    <a:pt x="28547" y="171672"/>
                  </a:lnTo>
                  <a:lnTo>
                    <a:pt x="30986" y="233692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639965" y="1189720"/>
              <a:ext cx="202730" cy="156666"/>
            </a:xfrm>
            <a:custGeom>
              <a:avLst/>
              <a:gdLst/>
              <a:ahLst/>
              <a:cxnLst/>
              <a:rect l="0" t="0" r="0" b="0"/>
              <a:pathLst>
                <a:path w="202730" h="156666">
                  <a:moveTo>
                    <a:pt x="202729" y="84228"/>
                  </a:moveTo>
                  <a:lnTo>
                    <a:pt x="185961" y="78639"/>
                  </a:lnTo>
                  <a:lnTo>
                    <a:pt x="168370" y="79014"/>
                  </a:lnTo>
                  <a:lnTo>
                    <a:pt x="150024" y="84250"/>
                  </a:lnTo>
                  <a:lnTo>
                    <a:pt x="89312" y="118421"/>
                  </a:lnTo>
                  <a:lnTo>
                    <a:pt x="71603" y="129840"/>
                  </a:lnTo>
                  <a:lnTo>
                    <a:pt x="28345" y="149823"/>
                  </a:lnTo>
                  <a:lnTo>
                    <a:pt x="19793" y="156034"/>
                  </a:lnTo>
                  <a:lnTo>
                    <a:pt x="12921" y="156665"/>
                  </a:lnTo>
                  <a:lnTo>
                    <a:pt x="7170" y="153576"/>
                  </a:lnTo>
                  <a:lnTo>
                    <a:pt x="2166" y="148008"/>
                  </a:lnTo>
                  <a:lnTo>
                    <a:pt x="0" y="140786"/>
                  </a:lnTo>
                  <a:lnTo>
                    <a:pt x="2541" y="113854"/>
                  </a:lnTo>
                  <a:lnTo>
                    <a:pt x="11579" y="57324"/>
                  </a:lnTo>
                  <a:lnTo>
                    <a:pt x="26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1078846" y="2421554"/>
            <a:ext cx="47704" cy="221100"/>
          </a:xfrm>
          <a:custGeom>
            <a:avLst/>
            <a:gdLst/>
            <a:ahLst/>
            <a:cxnLst/>
            <a:rect l="0" t="0" r="0" b="0"/>
            <a:pathLst>
              <a:path w="47704" h="221100">
                <a:moveTo>
                  <a:pt x="5589" y="0"/>
                </a:moveTo>
                <a:lnTo>
                  <a:pt x="0" y="16768"/>
                </a:lnTo>
                <a:lnTo>
                  <a:pt x="375" y="34358"/>
                </a:lnTo>
                <a:lnTo>
                  <a:pt x="16584" y="95000"/>
                </a:lnTo>
                <a:lnTo>
                  <a:pt x="33726" y="154667"/>
                </a:lnTo>
                <a:lnTo>
                  <a:pt x="44595" y="196278"/>
                </a:lnTo>
                <a:lnTo>
                  <a:pt x="47703" y="2210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2979564" y="1863544"/>
            <a:ext cx="189514" cy="157928"/>
            <a:chOff x="2979564" y="1863544"/>
            <a:chExt cx="189514" cy="157928"/>
          </a:xfrm>
        </p:grpSpPr>
        <p:sp>
          <p:nvSpPr>
            <p:cNvPr id="75" name="Freeform 74"/>
            <p:cNvSpPr/>
            <p:nvPr/>
          </p:nvSpPr>
          <p:spPr>
            <a:xfrm>
              <a:off x="3021678" y="186354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30632" y="15467"/>
                  </a:lnTo>
                  <a:lnTo>
                    <a:pt x="113041" y="15843"/>
                  </a:lnTo>
                  <a:lnTo>
                    <a:pt x="92355" y="17570"/>
                  </a:lnTo>
                  <a:lnTo>
                    <a:pt x="32887" y="60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79564" y="201094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72746" y="5589"/>
                  </a:lnTo>
                  <a:lnTo>
                    <a:pt x="114068" y="1545"/>
                  </a:lnTo>
                  <a:lnTo>
                    <a:pt x="59317" y="30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727088" y="1473989"/>
            <a:ext cx="610654" cy="631711"/>
            <a:chOff x="3727088" y="1473989"/>
            <a:chExt cx="610654" cy="631711"/>
          </a:xfrm>
        </p:grpSpPr>
        <p:sp>
          <p:nvSpPr>
            <p:cNvPr id="78" name="Freeform 77"/>
            <p:cNvSpPr/>
            <p:nvPr/>
          </p:nvSpPr>
          <p:spPr>
            <a:xfrm>
              <a:off x="3727088" y="1473989"/>
              <a:ext cx="36585" cy="631711"/>
            </a:xfrm>
            <a:custGeom>
              <a:avLst/>
              <a:gdLst/>
              <a:ahLst/>
              <a:cxnLst/>
              <a:rect l="0" t="0" r="0" b="0"/>
              <a:pathLst>
                <a:path w="36585" h="631711">
                  <a:moveTo>
                    <a:pt x="0" y="0"/>
                  </a:moveTo>
                  <a:lnTo>
                    <a:pt x="11453" y="54145"/>
                  </a:lnTo>
                  <a:lnTo>
                    <a:pt x="18211" y="101441"/>
                  </a:lnTo>
                  <a:lnTo>
                    <a:pt x="23333" y="159908"/>
                  </a:lnTo>
                  <a:lnTo>
                    <a:pt x="27918" y="202092"/>
                  </a:lnTo>
                  <a:lnTo>
                    <a:pt x="29955" y="248136"/>
                  </a:lnTo>
                  <a:lnTo>
                    <a:pt x="33980" y="292777"/>
                  </a:lnTo>
                  <a:lnTo>
                    <a:pt x="36584" y="351131"/>
                  </a:lnTo>
                  <a:lnTo>
                    <a:pt x="33066" y="404296"/>
                  </a:lnTo>
                  <a:lnTo>
                    <a:pt x="28904" y="461383"/>
                  </a:lnTo>
                  <a:lnTo>
                    <a:pt x="23382" y="512223"/>
                  </a:lnTo>
                  <a:lnTo>
                    <a:pt x="15927" y="565734"/>
                  </a:lnTo>
                  <a:lnTo>
                    <a:pt x="11240" y="619787"/>
                  </a:lnTo>
                  <a:lnTo>
                    <a:pt x="10528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91829" y="1582645"/>
              <a:ext cx="445913" cy="517488"/>
            </a:xfrm>
            <a:custGeom>
              <a:avLst/>
              <a:gdLst/>
              <a:ahLst/>
              <a:cxnLst/>
              <a:rect l="0" t="0" r="0" b="0"/>
              <a:pathLst>
                <a:path w="445913" h="517488">
                  <a:moveTo>
                    <a:pt x="35300" y="112443"/>
                  </a:moveTo>
                  <a:lnTo>
                    <a:pt x="38420" y="69751"/>
                  </a:lnTo>
                  <a:lnTo>
                    <a:pt x="40889" y="59415"/>
                  </a:lnTo>
                  <a:lnTo>
                    <a:pt x="61133" y="28101"/>
                  </a:lnTo>
                  <a:lnTo>
                    <a:pt x="82656" y="13346"/>
                  </a:lnTo>
                  <a:lnTo>
                    <a:pt x="107820" y="4059"/>
                  </a:lnTo>
                  <a:lnTo>
                    <a:pt x="148294" y="0"/>
                  </a:lnTo>
                  <a:lnTo>
                    <a:pt x="187583" y="6857"/>
                  </a:lnTo>
                  <a:lnTo>
                    <a:pt x="206706" y="17162"/>
                  </a:lnTo>
                  <a:lnTo>
                    <a:pt x="252532" y="80272"/>
                  </a:lnTo>
                  <a:lnTo>
                    <a:pt x="272489" y="131261"/>
                  </a:lnTo>
                  <a:lnTo>
                    <a:pt x="284577" y="189513"/>
                  </a:lnTo>
                  <a:lnTo>
                    <a:pt x="283855" y="242903"/>
                  </a:lnTo>
                  <a:lnTo>
                    <a:pt x="276232" y="293817"/>
                  </a:lnTo>
                  <a:lnTo>
                    <a:pt x="259747" y="354696"/>
                  </a:lnTo>
                  <a:lnTo>
                    <a:pt x="239599" y="411073"/>
                  </a:lnTo>
                  <a:lnTo>
                    <a:pt x="202517" y="472598"/>
                  </a:lnTo>
                  <a:lnTo>
                    <a:pt x="166215" y="504465"/>
                  </a:lnTo>
                  <a:lnTo>
                    <a:pt x="136378" y="514792"/>
                  </a:lnTo>
                  <a:lnTo>
                    <a:pt x="89816" y="517487"/>
                  </a:lnTo>
                  <a:lnTo>
                    <a:pt x="61869" y="512391"/>
                  </a:lnTo>
                  <a:lnTo>
                    <a:pt x="37750" y="502327"/>
                  </a:lnTo>
                  <a:lnTo>
                    <a:pt x="21571" y="486936"/>
                  </a:lnTo>
                  <a:lnTo>
                    <a:pt x="5886" y="455420"/>
                  </a:lnTo>
                  <a:lnTo>
                    <a:pt x="0" y="430993"/>
                  </a:lnTo>
                  <a:lnTo>
                    <a:pt x="5754" y="386716"/>
                  </a:lnTo>
                  <a:lnTo>
                    <a:pt x="17967" y="354756"/>
                  </a:lnTo>
                  <a:lnTo>
                    <a:pt x="23745" y="344175"/>
                  </a:lnTo>
                  <a:lnTo>
                    <a:pt x="39523" y="329298"/>
                  </a:lnTo>
                  <a:lnTo>
                    <a:pt x="78248" y="310216"/>
                  </a:lnTo>
                  <a:lnTo>
                    <a:pt x="114836" y="304403"/>
                  </a:lnTo>
                  <a:lnTo>
                    <a:pt x="167951" y="310845"/>
                  </a:lnTo>
                  <a:lnTo>
                    <a:pt x="219690" y="323382"/>
                  </a:lnTo>
                  <a:lnTo>
                    <a:pt x="248273" y="331366"/>
                  </a:lnTo>
                  <a:lnTo>
                    <a:pt x="304649" y="367844"/>
                  </a:lnTo>
                  <a:lnTo>
                    <a:pt x="365929" y="399372"/>
                  </a:lnTo>
                  <a:lnTo>
                    <a:pt x="407655" y="422197"/>
                  </a:lnTo>
                  <a:lnTo>
                    <a:pt x="445912" y="459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452725" y="2726880"/>
            <a:ext cx="4190343" cy="515898"/>
          </a:xfrm>
          <a:custGeom>
            <a:avLst/>
            <a:gdLst/>
            <a:ahLst/>
            <a:cxnLst/>
            <a:rect l="0" t="0" r="0" b="0"/>
            <a:pathLst>
              <a:path w="4190343" h="515898">
                <a:moveTo>
                  <a:pt x="4190342" y="0"/>
                </a:moveTo>
                <a:lnTo>
                  <a:pt x="4161034" y="53028"/>
                </a:lnTo>
                <a:lnTo>
                  <a:pt x="4127009" y="110550"/>
                </a:lnTo>
                <a:lnTo>
                  <a:pt x="4081309" y="158621"/>
                </a:lnTo>
                <a:lnTo>
                  <a:pt x="4037413" y="186209"/>
                </a:lnTo>
                <a:lnTo>
                  <a:pt x="4008510" y="193894"/>
                </a:lnTo>
                <a:lnTo>
                  <a:pt x="3965930" y="192631"/>
                </a:lnTo>
                <a:lnTo>
                  <a:pt x="3918026" y="180554"/>
                </a:lnTo>
                <a:lnTo>
                  <a:pt x="3864146" y="155781"/>
                </a:lnTo>
                <a:lnTo>
                  <a:pt x="3808221" y="128717"/>
                </a:lnTo>
                <a:lnTo>
                  <a:pt x="3754553" y="107184"/>
                </a:lnTo>
                <a:lnTo>
                  <a:pt x="3693227" y="84941"/>
                </a:lnTo>
                <a:lnTo>
                  <a:pt x="3643355" y="77031"/>
                </a:lnTo>
                <a:lnTo>
                  <a:pt x="3600966" y="76350"/>
                </a:lnTo>
                <a:lnTo>
                  <a:pt x="3537640" y="83714"/>
                </a:lnTo>
                <a:lnTo>
                  <a:pt x="3476763" y="101363"/>
                </a:lnTo>
                <a:lnTo>
                  <a:pt x="3416205" y="135056"/>
                </a:lnTo>
                <a:lnTo>
                  <a:pt x="3364141" y="171727"/>
                </a:lnTo>
                <a:lnTo>
                  <a:pt x="3309818" y="196875"/>
                </a:lnTo>
                <a:lnTo>
                  <a:pt x="3283102" y="204484"/>
                </a:lnTo>
                <a:lnTo>
                  <a:pt x="3232108" y="207597"/>
                </a:lnTo>
                <a:lnTo>
                  <a:pt x="3172299" y="195642"/>
                </a:lnTo>
                <a:lnTo>
                  <a:pt x="3120509" y="180801"/>
                </a:lnTo>
                <a:lnTo>
                  <a:pt x="3061088" y="159716"/>
                </a:lnTo>
                <a:lnTo>
                  <a:pt x="3005460" y="141427"/>
                </a:lnTo>
                <a:lnTo>
                  <a:pt x="2943027" y="122971"/>
                </a:lnTo>
                <a:lnTo>
                  <a:pt x="2888033" y="109992"/>
                </a:lnTo>
                <a:lnTo>
                  <a:pt x="2832110" y="106215"/>
                </a:lnTo>
                <a:lnTo>
                  <a:pt x="2780676" y="111800"/>
                </a:lnTo>
                <a:lnTo>
                  <a:pt x="2719814" y="128273"/>
                </a:lnTo>
                <a:lnTo>
                  <a:pt x="2658025" y="149211"/>
                </a:lnTo>
                <a:lnTo>
                  <a:pt x="2594938" y="191138"/>
                </a:lnTo>
                <a:lnTo>
                  <a:pt x="2546237" y="218461"/>
                </a:lnTo>
                <a:lnTo>
                  <a:pt x="2488557" y="243065"/>
                </a:lnTo>
                <a:lnTo>
                  <a:pt x="2437508" y="249834"/>
                </a:lnTo>
                <a:lnTo>
                  <a:pt x="2375356" y="250951"/>
                </a:lnTo>
                <a:lnTo>
                  <a:pt x="2324951" y="241120"/>
                </a:lnTo>
                <a:lnTo>
                  <a:pt x="2270281" y="233503"/>
                </a:lnTo>
                <a:lnTo>
                  <a:pt x="2214422" y="216357"/>
                </a:lnTo>
                <a:lnTo>
                  <a:pt x="2155208" y="200492"/>
                </a:lnTo>
                <a:lnTo>
                  <a:pt x="2093122" y="186093"/>
                </a:lnTo>
                <a:lnTo>
                  <a:pt x="2035798" y="179219"/>
                </a:lnTo>
                <a:lnTo>
                  <a:pt x="1979414" y="170929"/>
                </a:lnTo>
                <a:lnTo>
                  <a:pt x="1923217" y="168945"/>
                </a:lnTo>
                <a:lnTo>
                  <a:pt x="1865886" y="178128"/>
                </a:lnTo>
                <a:lnTo>
                  <a:pt x="1816535" y="194849"/>
                </a:lnTo>
                <a:lnTo>
                  <a:pt x="1766037" y="215791"/>
                </a:lnTo>
                <a:lnTo>
                  <a:pt x="1706460" y="250596"/>
                </a:lnTo>
                <a:lnTo>
                  <a:pt x="1675576" y="263455"/>
                </a:lnTo>
                <a:lnTo>
                  <a:pt x="1622236" y="271863"/>
                </a:lnTo>
                <a:lnTo>
                  <a:pt x="1582645" y="278904"/>
                </a:lnTo>
                <a:lnTo>
                  <a:pt x="1537826" y="278227"/>
                </a:lnTo>
                <a:lnTo>
                  <a:pt x="1516399" y="280414"/>
                </a:lnTo>
                <a:lnTo>
                  <a:pt x="1474048" y="278526"/>
                </a:lnTo>
                <a:lnTo>
                  <a:pt x="1451789" y="280547"/>
                </a:lnTo>
                <a:lnTo>
                  <a:pt x="1402491" y="278552"/>
                </a:lnTo>
                <a:lnTo>
                  <a:pt x="1347432" y="294319"/>
                </a:lnTo>
                <a:lnTo>
                  <a:pt x="1297411" y="313244"/>
                </a:lnTo>
                <a:lnTo>
                  <a:pt x="1236512" y="340599"/>
                </a:lnTo>
                <a:lnTo>
                  <a:pt x="1193576" y="359192"/>
                </a:lnTo>
                <a:lnTo>
                  <a:pt x="1140266" y="369779"/>
                </a:lnTo>
                <a:lnTo>
                  <a:pt x="1115098" y="373747"/>
                </a:lnTo>
                <a:lnTo>
                  <a:pt x="1066874" y="369403"/>
                </a:lnTo>
                <a:lnTo>
                  <a:pt x="1009822" y="361877"/>
                </a:lnTo>
                <a:lnTo>
                  <a:pt x="957692" y="360297"/>
                </a:lnTo>
                <a:lnTo>
                  <a:pt x="901212" y="369651"/>
                </a:lnTo>
                <a:lnTo>
                  <a:pt x="840013" y="382764"/>
                </a:lnTo>
                <a:lnTo>
                  <a:pt x="791435" y="387543"/>
                </a:lnTo>
                <a:lnTo>
                  <a:pt x="739997" y="388959"/>
                </a:lnTo>
                <a:lnTo>
                  <a:pt x="687711" y="389378"/>
                </a:lnTo>
                <a:lnTo>
                  <a:pt x="635175" y="395092"/>
                </a:lnTo>
                <a:lnTo>
                  <a:pt x="582564" y="404194"/>
                </a:lnTo>
                <a:lnTo>
                  <a:pt x="519620" y="418919"/>
                </a:lnTo>
                <a:lnTo>
                  <a:pt x="470466" y="435430"/>
                </a:lnTo>
                <a:lnTo>
                  <a:pt x="411343" y="452082"/>
                </a:lnTo>
                <a:lnTo>
                  <a:pt x="354604" y="466637"/>
                </a:lnTo>
                <a:lnTo>
                  <a:pt x="298336" y="473541"/>
                </a:lnTo>
                <a:lnTo>
                  <a:pt x="252692" y="480600"/>
                </a:lnTo>
                <a:lnTo>
                  <a:pt x="193545" y="484382"/>
                </a:lnTo>
                <a:lnTo>
                  <a:pt x="136627" y="492427"/>
                </a:lnTo>
                <a:lnTo>
                  <a:pt x="80670" y="499952"/>
                </a:lnTo>
                <a:lnTo>
                  <a:pt x="22001" y="511534"/>
                </a:lnTo>
                <a:lnTo>
                  <a:pt x="0" y="5158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1346480" y="3442818"/>
            <a:ext cx="1717313" cy="1158136"/>
            <a:chOff x="1346480" y="3442818"/>
            <a:chExt cx="1717313" cy="1158136"/>
          </a:xfrm>
        </p:grpSpPr>
        <p:sp>
          <p:nvSpPr>
            <p:cNvPr id="82" name="Freeform 81"/>
            <p:cNvSpPr/>
            <p:nvPr/>
          </p:nvSpPr>
          <p:spPr>
            <a:xfrm>
              <a:off x="1346480" y="3442818"/>
              <a:ext cx="356221" cy="459850"/>
            </a:xfrm>
            <a:custGeom>
              <a:avLst/>
              <a:gdLst/>
              <a:ahLst/>
              <a:cxnLst/>
              <a:rect l="0" t="0" r="0" b="0"/>
              <a:pathLst>
                <a:path w="356221" h="459850">
                  <a:moveTo>
                    <a:pt x="138038" y="0"/>
                  </a:moveTo>
                  <a:lnTo>
                    <a:pt x="132449" y="16768"/>
                  </a:lnTo>
                  <a:lnTo>
                    <a:pt x="120346" y="31239"/>
                  </a:lnTo>
                  <a:lnTo>
                    <a:pt x="60960" y="87724"/>
                  </a:lnTo>
                  <a:lnTo>
                    <a:pt x="4682" y="149479"/>
                  </a:lnTo>
                  <a:lnTo>
                    <a:pt x="1171" y="151125"/>
                  </a:lnTo>
                  <a:lnTo>
                    <a:pt x="0" y="147544"/>
                  </a:lnTo>
                  <a:lnTo>
                    <a:pt x="389" y="140476"/>
                  </a:lnTo>
                  <a:lnTo>
                    <a:pt x="10180" y="126385"/>
                  </a:lnTo>
                  <a:lnTo>
                    <a:pt x="69805" y="77212"/>
                  </a:lnTo>
                  <a:lnTo>
                    <a:pt x="97543" y="61742"/>
                  </a:lnTo>
                  <a:lnTo>
                    <a:pt x="139167" y="49750"/>
                  </a:lnTo>
                  <a:lnTo>
                    <a:pt x="177367" y="49966"/>
                  </a:lnTo>
                  <a:lnTo>
                    <a:pt x="196851" y="60811"/>
                  </a:lnTo>
                  <a:lnTo>
                    <a:pt x="228424" y="96371"/>
                  </a:lnTo>
                  <a:lnTo>
                    <a:pt x="236701" y="119651"/>
                  </a:lnTo>
                  <a:lnTo>
                    <a:pt x="239210" y="145595"/>
                  </a:lnTo>
                  <a:lnTo>
                    <a:pt x="228281" y="208715"/>
                  </a:lnTo>
                  <a:lnTo>
                    <a:pt x="215581" y="227683"/>
                  </a:lnTo>
                  <a:lnTo>
                    <a:pt x="198238" y="242742"/>
                  </a:lnTo>
                  <a:lnTo>
                    <a:pt x="178831" y="253335"/>
                  </a:lnTo>
                  <a:lnTo>
                    <a:pt x="174592" y="254288"/>
                  </a:lnTo>
                  <a:lnTo>
                    <a:pt x="174106" y="252583"/>
                  </a:lnTo>
                  <a:lnTo>
                    <a:pt x="176121" y="249108"/>
                  </a:lnTo>
                  <a:lnTo>
                    <a:pt x="190839" y="245246"/>
                  </a:lnTo>
                  <a:lnTo>
                    <a:pt x="211808" y="244699"/>
                  </a:lnTo>
                  <a:lnTo>
                    <a:pt x="244513" y="252138"/>
                  </a:lnTo>
                  <a:lnTo>
                    <a:pt x="305033" y="276023"/>
                  </a:lnTo>
                  <a:lnTo>
                    <a:pt x="332057" y="293005"/>
                  </a:lnTo>
                  <a:lnTo>
                    <a:pt x="344372" y="309209"/>
                  </a:lnTo>
                  <a:lnTo>
                    <a:pt x="352574" y="329279"/>
                  </a:lnTo>
                  <a:lnTo>
                    <a:pt x="356220" y="353797"/>
                  </a:lnTo>
                  <a:lnTo>
                    <a:pt x="351601" y="374052"/>
                  </a:lnTo>
                  <a:lnTo>
                    <a:pt x="329572" y="406120"/>
                  </a:lnTo>
                  <a:lnTo>
                    <a:pt x="303973" y="427868"/>
                  </a:lnTo>
                  <a:lnTo>
                    <a:pt x="245186" y="451763"/>
                  </a:lnTo>
                  <a:lnTo>
                    <a:pt x="206050" y="459849"/>
                  </a:lnTo>
                  <a:lnTo>
                    <a:pt x="175284" y="459401"/>
                  </a:lnTo>
                  <a:lnTo>
                    <a:pt x="120525" y="443169"/>
                  </a:lnTo>
                  <a:lnTo>
                    <a:pt x="98669" y="434440"/>
                  </a:lnTo>
                  <a:lnTo>
                    <a:pt x="64338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358176" y="3959980"/>
              <a:ext cx="442198" cy="19793"/>
            </a:xfrm>
            <a:custGeom>
              <a:avLst/>
              <a:gdLst/>
              <a:ahLst/>
              <a:cxnLst/>
              <a:rect l="0" t="0" r="0" b="0"/>
              <a:pathLst>
                <a:path w="442198" h="19793">
                  <a:moveTo>
                    <a:pt x="442197" y="19792"/>
                  </a:moveTo>
                  <a:lnTo>
                    <a:pt x="383580" y="5138"/>
                  </a:lnTo>
                  <a:lnTo>
                    <a:pt x="328236" y="0"/>
                  </a:lnTo>
                  <a:lnTo>
                    <a:pt x="265311" y="2104"/>
                  </a:lnTo>
                  <a:lnTo>
                    <a:pt x="218601" y="4023"/>
                  </a:lnTo>
                  <a:lnTo>
                    <a:pt x="170835" y="3421"/>
                  </a:lnTo>
                  <a:lnTo>
                    <a:pt x="123927" y="7532"/>
                  </a:lnTo>
                  <a:lnTo>
                    <a:pt x="61264" y="14510"/>
                  </a:lnTo>
                  <a:lnTo>
                    <a:pt x="0" y="92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705616" y="4064000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0" y="0"/>
                  </a:moveTo>
                  <a:lnTo>
                    <a:pt x="0" y="52050"/>
                  </a:lnTo>
                  <a:lnTo>
                    <a:pt x="0" y="101989"/>
                  </a:lnTo>
                  <a:lnTo>
                    <a:pt x="0" y="149542"/>
                  </a:lnTo>
                  <a:lnTo>
                    <a:pt x="0" y="200676"/>
                  </a:lnTo>
                  <a:lnTo>
                    <a:pt x="0" y="252872"/>
                  </a:lnTo>
                  <a:lnTo>
                    <a:pt x="0" y="302262"/>
                  </a:lnTo>
                  <a:lnTo>
                    <a:pt x="5589" y="355284"/>
                  </a:lnTo>
                  <a:lnTo>
                    <a:pt x="9878" y="412351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502599" y="4095585"/>
              <a:ext cx="255661" cy="244204"/>
            </a:xfrm>
            <a:custGeom>
              <a:avLst/>
              <a:gdLst/>
              <a:ahLst/>
              <a:cxnLst/>
              <a:rect l="0" t="0" r="0" b="0"/>
              <a:pathLst>
                <a:path w="255661" h="244204">
                  <a:moveTo>
                    <a:pt x="255660" y="200041"/>
                  </a:moveTo>
                  <a:lnTo>
                    <a:pt x="244481" y="188863"/>
                  </a:lnTo>
                  <a:lnTo>
                    <a:pt x="226515" y="183375"/>
                  </a:lnTo>
                  <a:lnTo>
                    <a:pt x="204102" y="182106"/>
                  </a:lnTo>
                  <a:lnTo>
                    <a:pt x="182442" y="185441"/>
                  </a:lnTo>
                  <a:lnTo>
                    <a:pt x="164237" y="193943"/>
                  </a:lnTo>
                  <a:lnTo>
                    <a:pt x="127897" y="212875"/>
                  </a:lnTo>
                  <a:lnTo>
                    <a:pt x="68155" y="234588"/>
                  </a:lnTo>
                  <a:lnTo>
                    <a:pt x="56957" y="240620"/>
                  </a:lnTo>
                  <a:lnTo>
                    <a:pt x="32037" y="244203"/>
                  </a:lnTo>
                  <a:lnTo>
                    <a:pt x="18840" y="243520"/>
                  </a:lnTo>
                  <a:lnTo>
                    <a:pt x="10043" y="238386"/>
                  </a:lnTo>
                  <a:lnTo>
                    <a:pt x="4177" y="230284"/>
                  </a:lnTo>
                  <a:lnTo>
                    <a:pt x="267" y="220203"/>
                  </a:lnTo>
                  <a:lnTo>
                    <a:pt x="0" y="209973"/>
                  </a:lnTo>
                  <a:lnTo>
                    <a:pt x="21586" y="147347"/>
                  </a:lnTo>
                  <a:lnTo>
                    <a:pt x="42873" y="99036"/>
                  </a:lnTo>
                  <a:lnTo>
                    <a:pt x="54962" y="50791"/>
                  </a:lnTo>
                  <a:lnTo>
                    <a:pt x="661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00414" y="3979772"/>
              <a:ext cx="147400" cy="168783"/>
            </a:xfrm>
            <a:custGeom>
              <a:avLst/>
              <a:gdLst/>
              <a:ahLst/>
              <a:cxnLst/>
              <a:rect l="0" t="0" r="0" b="0"/>
              <a:pathLst>
                <a:path w="147400" h="168783">
                  <a:moveTo>
                    <a:pt x="147399" y="0"/>
                  </a:moveTo>
                  <a:lnTo>
                    <a:pt x="137824" y="24046"/>
                  </a:lnTo>
                  <a:lnTo>
                    <a:pt x="119865" y="45469"/>
                  </a:lnTo>
                  <a:lnTo>
                    <a:pt x="72178" y="88893"/>
                  </a:lnTo>
                  <a:lnTo>
                    <a:pt x="37701" y="146638"/>
                  </a:lnTo>
                  <a:lnTo>
                    <a:pt x="24165" y="163049"/>
                  </a:lnTo>
                  <a:lnTo>
                    <a:pt x="18450" y="167191"/>
                  </a:lnTo>
                  <a:lnTo>
                    <a:pt x="13470" y="16878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979357" y="3958715"/>
              <a:ext cx="210571" cy="211221"/>
            </a:xfrm>
            <a:custGeom>
              <a:avLst/>
              <a:gdLst/>
              <a:ahLst/>
              <a:cxnLst/>
              <a:rect l="0" t="0" r="0" b="0"/>
              <a:pathLst>
                <a:path w="210571" h="211221">
                  <a:moveTo>
                    <a:pt x="210570" y="200041"/>
                  </a:moveTo>
                  <a:lnTo>
                    <a:pt x="199392" y="211220"/>
                  </a:lnTo>
                  <a:lnTo>
                    <a:pt x="194929" y="211003"/>
                  </a:lnTo>
                  <a:lnTo>
                    <a:pt x="190784" y="207349"/>
                  </a:lnTo>
                  <a:lnTo>
                    <a:pt x="180719" y="195100"/>
                  </a:lnTo>
                  <a:lnTo>
                    <a:pt x="118419" y="135862"/>
                  </a:lnTo>
                  <a:lnTo>
                    <a:pt x="68715" y="73610"/>
                  </a:lnTo>
                  <a:lnTo>
                    <a:pt x="48046" y="42087"/>
                  </a:lnTo>
                  <a:lnTo>
                    <a:pt x="22815" y="167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14666" y="3586195"/>
              <a:ext cx="380630" cy="365002"/>
            </a:xfrm>
            <a:custGeom>
              <a:avLst/>
              <a:gdLst/>
              <a:ahLst/>
              <a:cxnLst/>
              <a:rect l="0" t="0" r="0" b="0"/>
              <a:pathLst>
                <a:path w="380630" h="365002">
                  <a:moveTo>
                    <a:pt x="12132" y="67193"/>
                  </a:moveTo>
                  <a:lnTo>
                    <a:pt x="953" y="78372"/>
                  </a:lnTo>
                  <a:lnTo>
                    <a:pt x="0" y="78155"/>
                  </a:lnTo>
                  <a:lnTo>
                    <a:pt x="9837" y="62252"/>
                  </a:lnTo>
                  <a:lnTo>
                    <a:pt x="40830" y="28400"/>
                  </a:lnTo>
                  <a:lnTo>
                    <a:pt x="76812" y="8881"/>
                  </a:lnTo>
                  <a:lnTo>
                    <a:pt x="97030" y="1112"/>
                  </a:lnTo>
                  <a:lnTo>
                    <a:pt x="117714" y="0"/>
                  </a:lnTo>
                  <a:lnTo>
                    <a:pt x="137436" y="4574"/>
                  </a:lnTo>
                  <a:lnTo>
                    <a:pt x="162863" y="21473"/>
                  </a:lnTo>
                  <a:lnTo>
                    <a:pt x="182069" y="38684"/>
                  </a:lnTo>
                  <a:lnTo>
                    <a:pt x="201433" y="73694"/>
                  </a:lnTo>
                  <a:lnTo>
                    <a:pt x="222212" y="136073"/>
                  </a:lnTo>
                  <a:lnTo>
                    <a:pt x="231053" y="196093"/>
                  </a:lnTo>
                  <a:lnTo>
                    <a:pt x="224395" y="253009"/>
                  </a:lnTo>
                  <a:lnTo>
                    <a:pt x="208695" y="306192"/>
                  </a:lnTo>
                  <a:lnTo>
                    <a:pt x="183410" y="345250"/>
                  </a:lnTo>
                  <a:lnTo>
                    <a:pt x="163515" y="357670"/>
                  </a:lnTo>
                  <a:lnTo>
                    <a:pt x="151658" y="362620"/>
                  </a:lnTo>
                  <a:lnTo>
                    <a:pt x="126006" y="365001"/>
                  </a:lnTo>
                  <a:lnTo>
                    <a:pt x="112614" y="363997"/>
                  </a:lnTo>
                  <a:lnTo>
                    <a:pt x="91496" y="353524"/>
                  </a:lnTo>
                  <a:lnTo>
                    <a:pt x="75480" y="337171"/>
                  </a:lnTo>
                  <a:lnTo>
                    <a:pt x="64463" y="318205"/>
                  </a:lnTo>
                  <a:lnTo>
                    <a:pt x="61906" y="298077"/>
                  </a:lnTo>
                  <a:lnTo>
                    <a:pt x="69797" y="256559"/>
                  </a:lnTo>
                  <a:lnTo>
                    <a:pt x="84850" y="230666"/>
                  </a:lnTo>
                  <a:lnTo>
                    <a:pt x="93366" y="225308"/>
                  </a:lnTo>
                  <a:lnTo>
                    <a:pt x="127708" y="217768"/>
                  </a:lnTo>
                  <a:lnTo>
                    <a:pt x="178114" y="218339"/>
                  </a:lnTo>
                  <a:lnTo>
                    <a:pt x="240140" y="232633"/>
                  </a:lnTo>
                  <a:lnTo>
                    <a:pt x="301514" y="249752"/>
                  </a:lnTo>
                  <a:lnTo>
                    <a:pt x="348089" y="249056"/>
                  </a:lnTo>
                  <a:lnTo>
                    <a:pt x="366167" y="244338"/>
                  </a:lnTo>
                  <a:lnTo>
                    <a:pt x="380629" y="235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01497" y="3631681"/>
              <a:ext cx="281353" cy="330501"/>
            </a:xfrm>
            <a:custGeom>
              <a:avLst/>
              <a:gdLst/>
              <a:ahLst/>
              <a:cxnLst/>
              <a:rect l="0" t="0" r="0" b="0"/>
              <a:pathLst>
                <a:path w="281353" h="330501">
                  <a:moveTo>
                    <a:pt x="162254" y="11179"/>
                  </a:moveTo>
                  <a:lnTo>
                    <a:pt x="145486" y="0"/>
                  </a:lnTo>
                  <a:lnTo>
                    <a:pt x="137037" y="217"/>
                  </a:lnTo>
                  <a:lnTo>
                    <a:pt x="118291" y="9816"/>
                  </a:lnTo>
                  <a:lnTo>
                    <a:pt x="65872" y="55561"/>
                  </a:lnTo>
                  <a:lnTo>
                    <a:pt x="34427" y="109354"/>
                  </a:lnTo>
                  <a:lnTo>
                    <a:pt x="9027" y="170510"/>
                  </a:lnTo>
                  <a:lnTo>
                    <a:pt x="0" y="214886"/>
                  </a:lnTo>
                  <a:lnTo>
                    <a:pt x="6245" y="262507"/>
                  </a:lnTo>
                  <a:lnTo>
                    <a:pt x="9115" y="273487"/>
                  </a:lnTo>
                  <a:lnTo>
                    <a:pt x="14538" y="281978"/>
                  </a:lnTo>
                  <a:lnTo>
                    <a:pt x="58314" y="313764"/>
                  </a:lnTo>
                  <a:lnTo>
                    <a:pt x="88953" y="328691"/>
                  </a:lnTo>
                  <a:lnTo>
                    <a:pt x="109788" y="330500"/>
                  </a:lnTo>
                  <a:lnTo>
                    <a:pt x="151761" y="322129"/>
                  </a:lnTo>
                  <a:lnTo>
                    <a:pt x="214900" y="287691"/>
                  </a:lnTo>
                  <a:lnTo>
                    <a:pt x="248606" y="251802"/>
                  </a:lnTo>
                  <a:lnTo>
                    <a:pt x="279315" y="200490"/>
                  </a:lnTo>
                  <a:lnTo>
                    <a:pt x="281352" y="179545"/>
                  </a:lnTo>
                  <a:lnTo>
                    <a:pt x="277330" y="119745"/>
                  </a:lnTo>
                  <a:lnTo>
                    <a:pt x="268620" y="85851"/>
                  </a:lnTo>
                  <a:lnTo>
                    <a:pt x="257881" y="64253"/>
                  </a:lnTo>
                  <a:lnTo>
                    <a:pt x="242189" y="49195"/>
                  </a:lnTo>
                  <a:lnTo>
                    <a:pt x="193839" y="11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32082" y="4085057"/>
              <a:ext cx="631711" cy="20821"/>
            </a:xfrm>
            <a:custGeom>
              <a:avLst/>
              <a:gdLst/>
              <a:ahLst/>
              <a:cxnLst/>
              <a:rect l="0" t="0" r="0" b="0"/>
              <a:pathLst>
                <a:path w="631711" h="20821">
                  <a:moveTo>
                    <a:pt x="631710" y="0"/>
                  </a:moveTo>
                  <a:lnTo>
                    <a:pt x="589019" y="3119"/>
                  </a:lnTo>
                  <a:lnTo>
                    <a:pt x="536190" y="9065"/>
                  </a:lnTo>
                  <a:lnTo>
                    <a:pt x="479005" y="9069"/>
                  </a:lnTo>
                  <a:lnTo>
                    <a:pt x="443744" y="4377"/>
                  </a:lnTo>
                  <a:lnTo>
                    <a:pt x="400389" y="5847"/>
                  </a:lnTo>
                  <a:lnTo>
                    <a:pt x="379162" y="3768"/>
                  </a:lnTo>
                  <a:lnTo>
                    <a:pt x="336939" y="5727"/>
                  </a:lnTo>
                  <a:lnTo>
                    <a:pt x="313528" y="3715"/>
                  </a:lnTo>
                  <a:lnTo>
                    <a:pt x="250838" y="11956"/>
                  </a:lnTo>
                  <a:lnTo>
                    <a:pt x="196375" y="18360"/>
                  </a:lnTo>
                  <a:lnTo>
                    <a:pt x="138904" y="20258"/>
                  </a:lnTo>
                  <a:lnTo>
                    <a:pt x="87951" y="20820"/>
                  </a:lnTo>
                  <a:lnTo>
                    <a:pt x="28812" y="1542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747937" y="4264041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5590" y="16767"/>
                  </a:lnTo>
                  <a:lnTo>
                    <a:pt x="4665" y="75446"/>
                  </a:lnTo>
                  <a:lnTo>
                    <a:pt x="9371" y="130196"/>
                  </a:lnTo>
                  <a:lnTo>
                    <a:pt x="10186" y="183246"/>
                  </a:lnTo>
                  <a:lnTo>
                    <a:pt x="16016" y="237829"/>
                  </a:lnTo>
                  <a:lnTo>
                    <a:pt x="21231" y="297930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368704" y="3407130"/>
            <a:ext cx="1877360" cy="1362280"/>
            <a:chOff x="1368704" y="3407130"/>
            <a:chExt cx="1877360" cy="1362280"/>
          </a:xfrm>
        </p:grpSpPr>
        <p:sp>
          <p:nvSpPr>
            <p:cNvPr id="93" name="Freeform 92"/>
            <p:cNvSpPr/>
            <p:nvPr/>
          </p:nvSpPr>
          <p:spPr>
            <a:xfrm>
              <a:off x="2158342" y="3684974"/>
              <a:ext cx="937037" cy="225806"/>
            </a:xfrm>
            <a:custGeom>
              <a:avLst/>
              <a:gdLst/>
              <a:ahLst/>
              <a:cxnLst/>
              <a:rect l="0" t="0" r="0" b="0"/>
              <a:pathLst>
                <a:path w="937037" h="225806">
                  <a:moveTo>
                    <a:pt x="937036" y="0"/>
                  </a:moveTo>
                  <a:lnTo>
                    <a:pt x="931447" y="16767"/>
                  </a:lnTo>
                  <a:lnTo>
                    <a:pt x="925121" y="22877"/>
                  </a:lnTo>
                  <a:lnTo>
                    <a:pt x="863369" y="48676"/>
                  </a:lnTo>
                  <a:lnTo>
                    <a:pt x="805109" y="66620"/>
                  </a:lnTo>
                  <a:lnTo>
                    <a:pt x="745055" y="84220"/>
                  </a:lnTo>
                  <a:lnTo>
                    <a:pt x="683074" y="101774"/>
                  </a:lnTo>
                  <a:lnTo>
                    <a:pt x="622662" y="115813"/>
                  </a:lnTo>
                  <a:lnTo>
                    <a:pt x="559732" y="135440"/>
                  </a:lnTo>
                  <a:lnTo>
                    <a:pt x="531869" y="138964"/>
                  </a:lnTo>
                  <a:lnTo>
                    <a:pt x="479797" y="142873"/>
                  </a:lnTo>
                  <a:lnTo>
                    <a:pt x="430516" y="154910"/>
                  </a:lnTo>
                  <a:lnTo>
                    <a:pt x="373122" y="168553"/>
                  </a:lnTo>
                  <a:lnTo>
                    <a:pt x="316118" y="176924"/>
                  </a:lnTo>
                  <a:lnTo>
                    <a:pt x="265760" y="183963"/>
                  </a:lnTo>
                  <a:lnTo>
                    <a:pt x="204747" y="189586"/>
                  </a:lnTo>
                  <a:lnTo>
                    <a:pt x="150755" y="200749"/>
                  </a:lnTo>
                  <a:lnTo>
                    <a:pt x="100358" y="214219"/>
                  </a:lnTo>
                  <a:lnTo>
                    <a:pt x="40447" y="22580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34110" y="3407130"/>
              <a:ext cx="211954" cy="248709"/>
            </a:xfrm>
            <a:custGeom>
              <a:avLst/>
              <a:gdLst/>
              <a:ahLst/>
              <a:cxnLst/>
              <a:rect l="0" t="0" r="0" b="0"/>
              <a:pathLst>
                <a:path w="211954" h="248709">
                  <a:moveTo>
                    <a:pt x="208667" y="35688"/>
                  </a:moveTo>
                  <a:lnTo>
                    <a:pt x="197488" y="24510"/>
                  </a:lnTo>
                  <a:lnTo>
                    <a:pt x="179522" y="19022"/>
                  </a:lnTo>
                  <a:lnTo>
                    <a:pt x="116355" y="15209"/>
                  </a:lnTo>
                  <a:lnTo>
                    <a:pt x="61058" y="11626"/>
                  </a:lnTo>
                  <a:lnTo>
                    <a:pt x="10663" y="0"/>
                  </a:lnTo>
                  <a:lnTo>
                    <a:pt x="4135" y="1367"/>
                  </a:lnTo>
                  <a:lnTo>
                    <a:pt x="952" y="5788"/>
                  </a:lnTo>
                  <a:lnTo>
                    <a:pt x="0" y="12246"/>
                  </a:lnTo>
                  <a:lnTo>
                    <a:pt x="5182" y="28779"/>
                  </a:lnTo>
                  <a:lnTo>
                    <a:pt x="21983" y="67989"/>
                  </a:lnTo>
                  <a:lnTo>
                    <a:pt x="27401" y="104660"/>
                  </a:lnTo>
                  <a:lnTo>
                    <a:pt x="30501" y="110916"/>
                  </a:lnTo>
                  <a:lnTo>
                    <a:pt x="34907" y="112746"/>
                  </a:lnTo>
                  <a:lnTo>
                    <a:pt x="40185" y="111626"/>
                  </a:lnTo>
                  <a:lnTo>
                    <a:pt x="84710" y="85865"/>
                  </a:lnTo>
                  <a:lnTo>
                    <a:pt x="104442" y="84505"/>
                  </a:lnTo>
                  <a:lnTo>
                    <a:pt x="145705" y="93164"/>
                  </a:lnTo>
                  <a:lnTo>
                    <a:pt x="171554" y="108350"/>
                  </a:lnTo>
                  <a:lnTo>
                    <a:pt x="194031" y="133257"/>
                  </a:lnTo>
                  <a:lnTo>
                    <a:pt x="209919" y="162864"/>
                  </a:lnTo>
                  <a:lnTo>
                    <a:pt x="211953" y="183458"/>
                  </a:lnTo>
                  <a:lnTo>
                    <a:pt x="207788" y="204309"/>
                  </a:lnTo>
                  <a:lnTo>
                    <a:pt x="198137" y="225275"/>
                  </a:lnTo>
                  <a:lnTo>
                    <a:pt x="182930" y="240052"/>
                  </a:lnTo>
                  <a:lnTo>
                    <a:pt x="173962" y="245630"/>
                  </a:lnTo>
                  <a:lnTo>
                    <a:pt x="154638" y="248708"/>
                  </a:lnTo>
                  <a:lnTo>
                    <a:pt x="92853" y="246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368704" y="4121582"/>
              <a:ext cx="463255" cy="247745"/>
            </a:xfrm>
            <a:custGeom>
              <a:avLst/>
              <a:gdLst/>
              <a:ahLst/>
              <a:cxnLst/>
              <a:rect l="0" t="0" r="0" b="0"/>
              <a:pathLst>
                <a:path w="463255" h="247745">
                  <a:moveTo>
                    <a:pt x="463254" y="5589"/>
                  </a:moveTo>
                  <a:lnTo>
                    <a:pt x="446486" y="0"/>
                  </a:lnTo>
                  <a:lnTo>
                    <a:pt x="439207" y="1862"/>
                  </a:lnTo>
                  <a:lnTo>
                    <a:pt x="378132" y="56126"/>
                  </a:lnTo>
                  <a:lnTo>
                    <a:pt x="325096" y="93049"/>
                  </a:lnTo>
                  <a:lnTo>
                    <a:pt x="264661" y="128385"/>
                  </a:lnTo>
                  <a:lnTo>
                    <a:pt x="212979" y="156490"/>
                  </a:lnTo>
                  <a:lnTo>
                    <a:pt x="157710" y="184572"/>
                  </a:lnTo>
                  <a:lnTo>
                    <a:pt x="101733" y="207059"/>
                  </a:lnTo>
                  <a:lnTo>
                    <a:pt x="48247" y="231627"/>
                  </a:lnTo>
                  <a:lnTo>
                    <a:pt x="18585" y="238680"/>
                  </a:lnTo>
                  <a:lnTo>
                    <a:pt x="0" y="247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431875" y="4611482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31586" y="0"/>
                  </a:moveTo>
                  <a:lnTo>
                    <a:pt x="20407" y="11178"/>
                  </a:lnTo>
                  <a:lnTo>
                    <a:pt x="7866" y="46075"/>
                  </a:lnTo>
                  <a:lnTo>
                    <a:pt x="1554" y="10186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748145" y="3316476"/>
            <a:ext cx="2445739" cy="884395"/>
            <a:chOff x="3748145" y="3316476"/>
            <a:chExt cx="2445739" cy="884395"/>
          </a:xfrm>
        </p:grpSpPr>
        <p:sp>
          <p:nvSpPr>
            <p:cNvPr id="98" name="Freeform 97"/>
            <p:cNvSpPr/>
            <p:nvPr/>
          </p:nvSpPr>
          <p:spPr>
            <a:xfrm>
              <a:off x="3758673" y="3832373"/>
              <a:ext cx="115815" cy="17148"/>
            </a:xfrm>
            <a:custGeom>
              <a:avLst/>
              <a:gdLst/>
              <a:ahLst/>
              <a:cxnLst/>
              <a:rect l="0" t="0" r="0" b="0"/>
              <a:pathLst>
                <a:path w="115815" h="17148">
                  <a:moveTo>
                    <a:pt x="115814" y="10528"/>
                  </a:moveTo>
                  <a:lnTo>
                    <a:pt x="99046" y="16118"/>
                  </a:lnTo>
                  <a:lnTo>
                    <a:pt x="81455" y="15742"/>
                  </a:lnTo>
                  <a:lnTo>
                    <a:pt x="61939" y="14015"/>
                  </a:lnTo>
                  <a:lnTo>
                    <a:pt x="41566" y="17147"/>
                  </a:lnTo>
                  <a:lnTo>
                    <a:pt x="32390" y="161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48145" y="3969243"/>
              <a:ext cx="168457" cy="21881"/>
            </a:xfrm>
            <a:custGeom>
              <a:avLst/>
              <a:gdLst/>
              <a:ahLst/>
              <a:cxnLst/>
              <a:rect l="0" t="0" r="0" b="0"/>
              <a:pathLst>
                <a:path w="168457" h="21881">
                  <a:moveTo>
                    <a:pt x="168456" y="0"/>
                  </a:moveTo>
                  <a:lnTo>
                    <a:pt x="162867" y="16768"/>
                  </a:lnTo>
                  <a:lnTo>
                    <a:pt x="157711" y="20537"/>
                  </a:lnTo>
                  <a:lnTo>
                    <a:pt x="150764" y="21880"/>
                  </a:lnTo>
                  <a:lnTo>
                    <a:pt x="95936" y="19996"/>
                  </a:lnTo>
                  <a:lnTo>
                    <a:pt x="44773" y="15865"/>
                  </a:lnTo>
                  <a:lnTo>
                    <a:pt x="24578" y="175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95668" y="3316476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9879" y="11179"/>
                  </a:lnTo>
                  <a:lnTo>
                    <a:pt x="2927" y="51666"/>
                  </a:lnTo>
                  <a:lnTo>
                    <a:pt x="868" y="108115"/>
                  </a:lnTo>
                  <a:lnTo>
                    <a:pt x="386" y="151777"/>
                  </a:lnTo>
                  <a:lnTo>
                    <a:pt x="171" y="196138"/>
                  </a:lnTo>
                  <a:lnTo>
                    <a:pt x="1221" y="251658"/>
                  </a:lnTo>
                  <a:lnTo>
                    <a:pt x="5224" y="303044"/>
                  </a:lnTo>
                  <a:lnTo>
                    <a:pt x="688" y="36490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607257" y="3328541"/>
              <a:ext cx="249701" cy="380838"/>
            </a:xfrm>
            <a:custGeom>
              <a:avLst/>
              <a:gdLst/>
              <a:ahLst/>
              <a:cxnLst/>
              <a:rect l="0" t="0" r="0" b="0"/>
              <a:pathLst>
                <a:path w="249701" h="380838">
                  <a:moveTo>
                    <a:pt x="246380" y="51106"/>
                  </a:moveTo>
                  <a:lnTo>
                    <a:pt x="240791" y="34339"/>
                  </a:lnTo>
                  <a:lnTo>
                    <a:pt x="228688" y="22987"/>
                  </a:lnTo>
                  <a:lnTo>
                    <a:pt x="220547" y="18322"/>
                  </a:lnTo>
                  <a:lnTo>
                    <a:pt x="166624" y="10835"/>
                  </a:lnTo>
                  <a:lnTo>
                    <a:pt x="112819" y="6237"/>
                  </a:lnTo>
                  <a:lnTo>
                    <a:pt x="56871" y="0"/>
                  </a:lnTo>
                  <a:lnTo>
                    <a:pt x="29963" y="5386"/>
                  </a:lnTo>
                  <a:lnTo>
                    <a:pt x="17874" y="10097"/>
                  </a:lnTo>
                  <a:lnTo>
                    <a:pt x="9815" y="17918"/>
                  </a:lnTo>
                  <a:lnTo>
                    <a:pt x="860" y="39086"/>
                  </a:lnTo>
                  <a:lnTo>
                    <a:pt x="0" y="60971"/>
                  </a:lnTo>
                  <a:lnTo>
                    <a:pt x="10904" y="115360"/>
                  </a:lnTo>
                  <a:lnTo>
                    <a:pt x="19835" y="175973"/>
                  </a:lnTo>
                  <a:lnTo>
                    <a:pt x="19310" y="213422"/>
                  </a:lnTo>
                  <a:lnTo>
                    <a:pt x="22470" y="214299"/>
                  </a:lnTo>
                  <a:lnTo>
                    <a:pt x="78992" y="185623"/>
                  </a:lnTo>
                  <a:lnTo>
                    <a:pt x="102575" y="184201"/>
                  </a:lnTo>
                  <a:lnTo>
                    <a:pt x="155843" y="192820"/>
                  </a:lnTo>
                  <a:lnTo>
                    <a:pt x="186279" y="207999"/>
                  </a:lnTo>
                  <a:lnTo>
                    <a:pt x="231996" y="247855"/>
                  </a:lnTo>
                  <a:lnTo>
                    <a:pt x="247707" y="274349"/>
                  </a:lnTo>
                  <a:lnTo>
                    <a:pt x="249700" y="294215"/>
                  </a:lnTo>
                  <a:lnTo>
                    <a:pt x="248593" y="304426"/>
                  </a:lnTo>
                  <a:lnTo>
                    <a:pt x="238005" y="325130"/>
                  </a:lnTo>
                  <a:lnTo>
                    <a:pt x="221601" y="343690"/>
                  </a:lnTo>
                  <a:lnTo>
                    <a:pt x="191465" y="360716"/>
                  </a:lnTo>
                  <a:lnTo>
                    <a:pt x="166601" y="369255"/>
                  </a:lnTo>
                  <a:lnTo>
                    <a:pt x="105276" y="370967"/>
                  </a:lnTo>
                  <a:lnTo>
                    <a:pt x="59367" y="380837"/>
                  </a:lnTo>
                  <a:lnTo>
                    <a:pt x="46339" y="377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53554" y="3790259"/>
              <a:ext cx="463255" cy="16118"/>
            </a:xfrm>
            <a:custGeom>
              <a:avLst/>
              <a:gdLst/>
              <a:ahLst/>
              <a:cxnLst/>
              <a:rect l="0" t="0" r="0" b="0"/>
              <a:pathLst>
                <a:path w="463255" h="16118">
                  <a:moveTo>
                    <a:pt x="463254" y="10528"/>
                  </a:moveTo>
                  <a:lnTo>
                    <a:pt x="446487" y="16117"/>
                  </a:lnTo>
                  <a:lnTo>
                    <a:pt x="387809" y="12073"/>
                  </a:lnTo>
                  <a:lnTo>
                    <a:pt x="340684" y="10986"/>
                  </a:lnTo>
                  <a:lnTo>
                    <a:pt x="278646" y="5030"/>
                  </a:lnTo>
                  <a:lnTo>
                    <a:pt x="221745" y="5876"/>
                  </a:lnTo>
                  <a:lnTo>
                    <a:pt x="199159" y="3781"/>
                  </a:lnTo>
                  <a:lnTo>
                    <a:pt x="149651" y="5729"/>
                  </a:lnTo>
                  <a:lnTo>
                    <a:pt x="127343" y="3716"/>
                  </a:lnTo>
                  <a:lnTo>
                    <a:pt x="81306" y="5717"/>
                  </a:lnTo>
                  <a:lnTo>
                    <a:pt x="18333" y="7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69063" y="3885015"/>
              <a:ext cx="11596" cy="315856"/>
            </a:xfrm>
            <a:custGeom>
              <a:avLst/>
              <a:gdLst/>
              <a:ahLst/>
              <a:cxnLst/>
              <a:rect l="0" t="0" r="0" b="0"/>
              <a:pathLst>
                <a:path w="11596" h="315856">
                  <a:moveTo>
                    <a:pt x="5590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3" y="127746"/>
                  </a:lnTo>
                  <a:lnTo>
                    <a:pt x="6556" y="181870"/>
                  </a:lnTo>
                  <a:lnTo>
                    <a:pt x="11595" y="232612"/>
                  </a:lnTo>
                  <a:lnTo>
                    <a:pt x="7122" y="282384"/>
                  </a:lnTo>
                  <a:lnTo>
                    <a:pt x="559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53720" y="3684974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6221" y="11178"/>
                  </a:lnTo>
                  <a:lnTo>
                    <a:pt x="106912" y="23719"/>
                  </a:lnTo>
                  <a:lnTo>
                    <a:pt x="44524" y="284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264248" y="3832373"/>
              <a:ext cx="147400" cy="37878"/>
            </a:xfrm>
            <a:custGeom>
              <a:avLst/>
              <a:gdLst/>
              <a:ahLst/>
              <a:cxnLst/>
              <a:rect l="0" t="0" r="0" b="0"/>
              <a:pathLst>
                <a:path w="147400" h="37878">
                  <a:moveTo>
                    <a:pt x="147399" y="0"/>
                  </a:moveTo>
                  <a:lnTo>
                    <a:pt x="112502" y="29308"/>
                  </a:lnTo>
                  <a:lnTo>
                    <a:pt x="90165" y="33303"/>
                  </a:lnTo>
                  <a:lnTo>
                    <a:pt x="27472" y="3787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38031" y="3505989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52642" y="0"/>
                  </a:moveTo>
                  <a:lnTo>
                    <a:pt x="49523" y="57264"/>
                  </a:lnTo>
                  <a:lnTo>
                    <a:pt x="44309" y="106655"/>
                  </a:lnTo>
                  <a:lnTo>
                    <a:pt x="42764" y="161453"/>
                  </a:lnTo>
                  <a:lnTo>
                    <a:pt x="39187" y="222143"/>
                  </a:lnTo>
                  <a:lnTo>
                    <a:pt x="33838" y="284579"/>
                  </a:lnTo>
                  <a:lnTo>
                    <a:pt x="29133" y="344413"/>
                  </a:lnTo>
                  <a:lnTo>
                    <a:pt x="23450" y="396067"/>
                  </a:lnTo>
                  <a:lnTo>
                    <a:pt x="19781" y="42520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738031" y="3990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85430" y="3479316"/>
              <a:ext cx="308454" cy="497539"/>
            </a:xfrm>
            <a:custGeom>
              <a:avLst/>
              <a:gdLst/>
              <a:ahLst/>
              <a:cxnLst/>
              <a:rect l="0" t="0" r="0" b="0"/>
              <a:pathLst>
                <a:path w="308454" h="497539">
                  <a:moveTo>
                    <a:pt x="284269" y="5616"/>
                  </a:moveTo>
                  <a:lnTo>
                    <a:pt x="267501" y="27"/>
                  </a:lnTo>
                  <a:lnTo>
                    <a:pt x="208824" y="4071"/>
                  </a:lnTo>
                  <a:lnTo>
                    <a:pt x="148484" y="5311"/>
                  </a:lnTo>
                  <a:lnTo>
                    <a:pt x="89815" y="4386"/>
                  </a:lnTo>
                  <a:lnTo>
                    <a:pt x="65654" y="0"/>
                  </a:lnTo>
                  <a:lnTo>
                    <a:pt x="56637" y="3042"/>
                  </a:lnTo>
                  <a:lnTo>
                    <a:pt x="49457" y="9749"/>
                  </a:lnTo>
                  <a:lnTo>
                    <a:pt x="43500" y="18900"/>
                  </a:lnTo>
                  <a:lnTo>
                    <a:pt x="40000" y="38426"/>
                  </a:lnTo>
                  <a:lnTo>
                    <a:pt x="41696" y="90736"/>
                  </a:lnTo>
                  <a:lnTo>
                    <a:pt x="42032" y="151328"/>
                  </a:lnTo>
                  <a:lnTo>
                    <a:pt x="42089" y="205938"/>
                  </a:lnTo>
                  <a:lnTo>
                    <a:pt x="42103" y="237758"/>
                  </a:lnTo>
                  <a:lnTo>
                    <a:pt x="44446" y="245775"/>
                  </a:lnTo>
                  <a:lnTo>
                    <a:pt x="48348" y="248780"/>
                  </a:lnTo>
                  <a:lnTo>
                    <a:pt x="77011" y="242382"/>
                  </a:lnTo>
                  <a:lnTo>
                    <a:pt x="128096" y="213975"/>
                  </a:lnTo>
                  <a:lnTo>
                    <a:pt x="151298" y="212474"/>
                  </a:lnTo>
                  <a:lnTo>
                    <a:pt x="204321" y="215453"/>
                  </a:lnTo>
                  <a:lnTo>
                    <a:pt x="225730" y="222099"/>
                  </a:lnTo>
                  <a:lnTo>
                    <a:pt x="273181" y="253230"/>
                  </a:lnTo>
                  <a:lnTo>
                    <a:pt x="289480" y="271255"/>
                  </a:lnTo>
                  <a:lnTo>
                    <a:pt x="306220" y="306722"/>
                  </a:lnTo>
                  <a:lnTo>
                    <a:pt x="308453" y="330124"/>
                  </a:lnTo>
                  <a:lnTo>
                    <a:pt x="300355" y="373743"/>
                  </a:lnTo>
                  <a:lnTo>
                    <a:pt x="272624" y="435041"/>
                  </a:lnTo>
                  <a:lnTo>
                    <a:pt x="258036" y="456174"/>
                  </a:lnTo>
                  <a:lnTo>
                    <a:pt x="239855" y="473366"/>
                  </a:lnTo>
                  <a:lnTo>
                    <a:pt x="204299" y="490609"/>
                  </a:lnTo>
                  <a:lnTo>
                    <a:pt x="158539" y="497538"/>
                  </a:lnTo>
                  <a:lnTo>
                    <a:pt x="106315" y="491474"/>
                  </a:lnTo>
                  <a:lnTo>
                    <a:pt x="55272" y="475892"/>
                  </a:lnTo>
                  <a:lnTo>
                    <a:pt x="24955" y="463542"/>
                  </a:lnTo>
                  <a:lnTo>
                    <a:pt x="0" y="458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4935580" y="1424821"/>
            <a:ext cx="543702" cy="438724"/>
          </a:xfrm>
          <a:custGeom>
            <a:avLst/>
            <a:gdLst/>
            <a:ahLst/>
            <a:cxnLst/>
            <a:rect l="0" t="0" r="0" b="0"/>
            <a:pathLst>
              <a:path w="543702" h="438724">
                <a:moveTo>
                  <a:pt x="160212" y="438723"/>
                </a:moveTo>
                <a:lnTo>
                  <a:pt x="154623" y="421955"/>
                </a:lnTo>
                <a:lnTo>
                  <a:pt x="158118" y="401245"/>
                </a:lnTo>
                <a:lnTo>
                  <a:pt x="178654" y="344577"/>
                </a:lnTo>
                <a:lnTo>
                  <a:pt x="204336" y="285815"/>
                </a:lnTo>
                <a:lnTo>
                  <a:pt x="223186" y="222574"/>
                </a:lnTo>
                <a:lnTo>
                  <a:pt x="242972" y="162450"/>
                </a:lnTo>
                <a:lnTo>
                  <a:pt x="261005" y="106683"/>
                </a:lnTo>
                <a:lnTo>
                  <a:pt x="273395" y="72839"/>
                </a:lnTo>
                <a:lnTo>
                  <a:pt x="310064" y="9608"/>
                </a:lnTo>
                <a:lnTo>
                  <a:pt x="316265" y="1738"/>
                </a:lnTo>
                <a:lnTo>
                  <a:pt x="322739" y="0"/>
                </a:lnTo>
                <a:lnTo>
                  <a:pt x="329395" y="2352"/>
                </a:lnTo>
                <a:lnTo>
                  <a:pt x="336172" y="7429"/>
                </a:lnTo>
                <a:lnTo>
                  <a:pt x="346821" y="22429"/>
                </a:lnTo>
                <a:lnTo>
                  <a:pt x="366890" y="79269"/>
                </a:lnTo>
                <a:lnTo>
                  <a:pt x="384770" y="142112"/>
                </a:lnTo>
                <a:lnTo>
                  <a:pt x="400018" y="202492"/>
                </a:lnTo>
                <a:lnTo>
                  <a:pt x="416620" y="252265"/>
                </a:lnTo>
                <a:lnTo>
                  <a:pt x="433303" y="308478"/>
                </a:lnTo>
                <a:lnTo>
                  <a:pt x="447863" y="359313"/>
                </a:lnTo>
                <a:lnTo>
                  <a:pt x="446736" y="367066"/>
                </a:lnTo>
                <a:lnTo>
                  <a:pt x="442475" y="371064"/>
                </a:lnTo>
                <a:lnTo>
                  <a:pt x="436125" y="372560"/>
                </a:lnTo>
                <a:lnTo>
                  <a:pt x="429552" y="371218"/>
                </a:lnTo>
                <a:lnTo>
                  <a:pt x="371441" y="338290"/>
                </a:lnTo>
                <a:lnTo>
                  <a:pt x="309315" y="301755"/>
                </a:lnTo>
                <a:lnTo>
                  <a:pt x="253655" y="268520"/>
                </a:lnTo>
                <a:lnTo>
                  <a:pt x="191683" y="245855"/>
                </a:lnTo>
                <a:lnTo>
                  <a:pt x="150831" y="230523"/>
                </a:lnTo>
                <a:lnTo>
                  <a:pt x="94925" y="199465"/>
                </a:lnTo>
                <a:lnTo>
                  <a:pt x="37655" y="187521"/>
                </a:lnTo>
                <a:lnTo>
                  <a:pt x="9427" y="181628"/>
                </a:lnTo>
                <a:lnTo>
                  <a:pt x="2367" y="181928"/>
                </a:lnTo>
                <a:lnTo>
                  <a:pt x="0" y="184468"/>
                </a:lnTo>
                <a:lnTo>
                  <a:pt x="762" y="188501"/>
                </a:lnTo>
                <a:lnTo>
                  <a:pt x="7119" y="190020"/>
                </a:lnTo>
                <a:lnTo>
                  <a:pt x="69833" y="186794"/>
                </a:lnTo>
                <a:lnTo>
                  <a:pt x="125289" y="178952"/>
                </a:lnTo>
                <a:lnTo>
                  <a:pt x="181303" y="173071"/>
                </a:lnTo>
                <a:lnTo>
                  <a:pt x="237428" y="160990"/>
                </a:lnTo>
                <a:lnTo>
                  <a:pt x="299279" y="143861"/>
                </a:lnTo>
                <a:lnTo>
                  <a:pt x="359258" y="124285"/>
                </a:lnTo>
                <a:lnTo>
                  <a:pt x="410132" y="110290"/>
                </a:lnTo>
                <a:lnTo>
                  <a:pt x="471319" y="95080"/>
                </a:lnTo>
                <a:lnTo>
                  <a:pt x="525345" y="80811"/>
                </a:lnTo>
                <a:lnTo>
                  <a:pt x="536996" y="77282"/>
                </a:lnTo>
                <a:lnTo>
                  <a:pt x="542422" y="78439"/>
                </a:lnTo>
                <a:lnTo>
                  <a:pt x="543701" y="82720"/>
                </a:lnTo>
                <a:lnTo>
                  <a:pt x="542213" y="89084"/>
                </a:lnTo>
                <a:lnTo>
                  <a:pt x="531202" y="102393"/>
                </a:lnTo>
                <a:lnTo>
                  <a:pt x="468544" y="156567"/>
                </a:lnTo>
                <a:lnTo>
                  <a:pt x="415613" y="204220"/>
                </a:lnTo>
                <a:lnTo>
                  <a:pt x="363217" y="245522"/>
                </a:lnTo>
                <a:lnTo>
                  <a:pt x="305676" y="291000"/>
                </a:lnTo>
                <a:lnTo>
                  <a:pt x="242863" y="346027"/>
                </a:lnTo>
                <a:lnTo>
                  <a:pt x="186377" y="393760"/>
                </a:lnTo>
                <a:lnTo>
                  <a:pt x="128627" y="43872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284928" y="979150"/>
            <a:ext cx="2549892" cy="965685"/>
            <a:chOff x="1284928" y="979150"/>
            <a:chExt cx="2549892" cy="965685"/>
          </a:xfrm>
        </p:grpSpPr>
        <p:sp>
          <p:nvSpPr>
            <p:cNvPr id="2" name="Freeform 1"/>
            <p:cNvSpPr/>
            <p:nvPr/>
          </p:nvSpPr>
          <p:spPr>
            <a:xfrm>
              <a:off x="1284928" y="1284476"/>
              <a:ext cx="302825" cy="660359"/>
            </a:xfrm>
            <a:custGeom>
              <a:avLst/>
              <a:gdLst/>
              <a:ahLst/>
              <a:cxnLst/>
              <a:rect l="0" t="0" r="0" b="0"/>
              <a:pathLst>
                <a:path w="302825" h="660359">
                  <a:moveTo>
                    <a:pt x="220647" y="0"/>
                  </a:moveTo>
                  <a:lnTo>
                    <a:pt x="195430" y="19151"/>
                  </a:lnTo>
                  <a:lnTo>
                    <a:pt x="151989" y="78807"/>
                  </a:lnTo>
                  <a:lnTo>
                    <a:pt x="123853" y="139743"/>
                  </a:lnTo>
                  <a:lnTo>
                    <a:pt x="96391" y="199033"/>
                  </a:lnTo>
                  <a:lnTo>
                    <a:pt x="67745" y="261910"/>
                  </a:lnTo>
                  <a:lnTo>
                    <a:pt x="43151" y="315469"/>
                  </a:lnTo>
                  <a:lnTo>
                    <a:pt x="19470" y="374790"/>
                  </a:lnTo>
                  <a:lnTo>
                    <a:pt x="7271" y="426124"/>
                  </a:lnTo>
                  <a:lnTo>
                    <a:pt x="1836" y="480199"/>
                  </a:lnTo>
                  <a:lnTo>
                    <a:pt x="0" y="542467"/>
                  </a:lnTo>
                  <a:lnTo>
                    <a:pt x="2022" y="584471"/>
                  </a:lnTo>
                  <a:lnTo>
                    <a:pt x="10786" y="608375"/>
                  </a:lnTo>
                  <a:lnTo>
                    <a:pt x="34463" y="635974"/>
                  </a:lnTo>
                  <a:lnTo>
                    <a:pt x="63706" y="653381"/>
                  </a:lnTo>
                  <a:lnTo>
                    <a:pt x="105775" y="660358"/>
                  </a:lnTo>
                  <a:lnTo>
                    <a:pt x="144107" y="656836"/>
                  </a:lnTo>
                  <a:lnTo>
                    <a:pt x="163622" y="648336"/>
                  </a:lnTo>
                  <a:lnTo>
                    <a:pt x="224306" y="610264"/>
                  </a:lnTo>
                  <a:lnTo>
                    <a:pt x="248009" y="594103"/>
                  </a:lnTo>
                  <a:lnTo>
                    <a:pt x="289818" y="532189"/>
                  </a:lnTo>
                  <a:lnTo>
                    <a:pt x="300414" y="485369"/>
                  </a:lnTo>
                  <a:lnTo>
                    <a:pt x="302824" y="426722"/>
                  </a:lnTo>
                  <a:lnTo>
                    <a:pt x="295038" y="391209"/>
                  </a:lnTo>
                  <a:lnTo>
                    <a:pt x="284515" y="369233"/>
                  </a:lnTo>
                  <a:lnTo>
                    <a:pt x="268920" y="354007"/>
                  </a:lnTo>
                  <a:lnTo>
                    <a:pt x="259848" y="348309"/>
                  </a:lnTo>
                  <a:lnTo>
                    <a:pt x="231050" y="345097"/>
                  </a:lnTo>
                  <a:lnTo>
                    <a:pt x="181615" y="346746"/>
                  </a:lnTo>
                  <a:lnTo>
                    <a:pt x="128579" y="352893"/>
                  </a:lnTo>
                  <a:lnTo>
                    <a:pt x="95101" y="373233"/>
                  </a:lnTo>
                  <a:lnTo>
                    <a:pt x="37678" y="435219"/>
                  </a:lnTo>
                  <a:lnTo>
                    <a:pt x="3113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87071" y="1070856"/>
              <a:ext cx="265987" cy="303560"/>
            </a:xfrm>
            <a:custGeom>
              <a:avLst/>
              <a:gdLst/>
              <a:ahLst/>
              <a:cxnLst/>
              <a:rect l="0" t="0" r="0" b="0"/>
              <a:pathLst>
                <a:path w="265987" h="303560">
                  <a:moveTo>
                    <a:pt x="13302" y="55693"/>
                  </a:moveTo>
                  <a:lnTo>
                    <a:pt x="2123" y="66871"/>
                  </a:lnTo>
                  <a:lnTo>
                    <a:pt x="0" y="65485"/>
                  </a:lnTo>
                  <a:lnTo>
                    <a:pt x="761" y="51466"/>
                  </a:lnTo>
                  <a:lnTo>
                    <a:pt x="8118" y="35877"/>
                  </a:lnTo>
                  <a:lnTo>
                    <a:pt x="13355" y="28444"/>
                  </a:lnTo>
                  <a:lnTo>
                    <a:pt x="28533" y="17066"/>
                  </a:lnTo>
                  <a:lnTo>
                    <a:pt x="66873" y="230"/>
                  </a:lnTo>
                  <a:lnTo>
                    <a:pt x="75922" y="0"/>
                  </a:lnTo>
                  <a:lnTo>
                    <a:pt x="92216" y="5984"/>
                  </a:lnTo>
                  <a:lnTo>
                    <a:pt x="135976" y="51285"/>
                  </a:lnTo>
                  <a:lnTo>
                    <a:pt x="151555" y="84153"/>
                  </a:lnTo>
                  <a:lnTo>
                    <a:pt x="164960" y="136011"/>
                  </a:lnTo>
                  <a:lnTo>
                    <a:pt x="155903" y="197637"/>
                  </a:lnTo>
                  <a:lnTo>
                    <a:pt x="139474" y="255016"/>
                  </a:lnTo>
                  <a:lnTo>
                    <a:pt x="131379" y="275302"/>
                  </a:lnTo>
                  <a:lnTo>
                    <a:pt x="119983" y="292117"/>
                  </a:lnTo>
                  <a:lnTo>
                    <a:pt x="111329" y="297537"/>
                  </a:lnTo>
                  <a:lnTo>
                    <a:pt x="89235" y="303559"/>
                  </a:lnTo>
                  <a:lnTo>
                    <a:pt x="79131" y="302825"/>
                  </a:lnTo>
                  <a:lnTo>
                    <a:pt x="61667" y="295771"/>
                  </a:lnTo>
                  <a:lnTo>
                    <a:pt x="49225" y="281717"/>
                  </a:lnTo>
                  <a:lnTo>
                    <a:pt x="40966" y="262603"/>
                  </a:lnTo>
                  <a:lnTo>
                    <a:pt x="37295" y="238510"/>
                  </a:lnTo>
                  <a:lnTo>
                    <a:pt x="40996" y="229043"/>
                  </a:lnTo>
                  <a:lnTo>
                    <a:pt x="48142" y="221563"/>
                  </a:lnTo>
                  <a:lnTo>
                    <a:pt x="68561" y="211301"/>
                  </a:lnTo>
                  <a:lnTo>
                    <a:pt x="93233" y="206740"/>
                  </a:lnTo>
                  <a:lnTo>
                    <a:pt x="116677" y="210952"/>
                  </a:lnTo>
                  <a:lnTo>
                    <a:pt x="172147" y="233156"/>
                  </a:lnTo>
                  <a:lnTo>
                    <a:pt x="232903" y="266799"/>
                  </a:lnTo>
                  <a:lnTo>
                    <a:pt x="265986" y="276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05616" y="1460442"/>
              <a:ext cx="400084" cy="34605"/>
            </a:xfrm>
            <a:custGeom>
              <a:avLst/>
              <a:gdLst/>
              <a:ahLst/>
              <a:cxnLst/>
              <a:rect l="0" t="0" r="0" b="0"/>
              <a:pathLst>
                <a:path w="400084" h="34605">
                  <a:moveTo>
                    <a:pt x="400083" y="13547"/>
                  </a:moveTo>
                  <a:lnTo>
                    <a:pt x="383315" y="2369"/>
                  </a:lnTo>
                  <a:lnTo>
                    <a:pt x="359486" y="0"/>
                  </a:lnTo>
                  <a:lnTo>
                    <a:pt x="302117" y="2422"/>
                  </a:lnTo>
                  <a:lnTo>
                    <a:pt x="254203" y="2842"/>
                  </a:lnTo>
                  <a:lnTo>
                    <a:pt x="195186" y="4154"/>
                  </a:lnTo>
                  <a:lnTo>
                    <a:pt x="132029" y="12079"/>
                  </a:lnTo>
                  <a:lnTo>
                    <a:pt x="75776" y="15597"/>
                  </a:lnTo>
                  <a:lnTo>
                    <a:pt x="22031" y="30156"/>
                  </a:lnTo>
                  <a:lnTo>
                    <a:pt x="0" y="34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42487" y="1585796"/>
              <a:ext cx="210985" cy="280216"/>
            </a:xfrm>
            <a:custGeom>
              <a:avLst/>
              <a:gdLst/>
              <a:ahLst/>
              <a:cxnLst/>
              <a:rect l="0" t="0" r="0" b="0"/>
              <a:pathLst>
                <a:path w="210985" h="280216">
                  <a:moveTo>
                    <a:pt x="0" y="67178"/>
                  </a:moveTo>
                  <a:lnTo>
                    <a:pt x="5589" y="50410"/>
                  </a:lnTo>
                  <a:lnTo>
                    <a:pt x="17691" y="35939"/>
                  </a:lnTo>
                  <a:lnTo>
                    <a:pt x="44236" y="17757"/>
                  </a:lnTo>
                  <a:lnTo>
                    <a:pt x="84647" y="1134"/>
                  </a:lnTo>
                  <a:lnTo>
                    <a:pt x="105471" y="0"/>
                  </a:lnTo>
                  <a:lnTo>
                    <a:pt x="115937" y="1336"/>
                  </a:lnTo>
                  <a:lnTo>
                    <a:pt x="122915" y="6905"/>
                  </a:lnTo>
                  <a:lnTo>
                    <a:pt x="130668" y="25572"/>
                  </a:lnTo>
                  <a:lnTo>
                    <a:pt x="130994" y="46347"/>
                  </a:lnTo>
                  <a:lnTo>
                    <a:pt x="126070" y="66108"/>
                  </a:lnTo>
                  <a:lnTo>
                    <a:pt x="103844" y="97859"/>
                  </a:lnTo>
                  <a:lnTo>
                    <a:pt x="76924" y="126660"/>
                  </a:lnTo>
                  <a:lnTo>
                    <a:pt x="75849" y="130230"/>
                  </a:lnTo>
                  <a:lnTo>
                    <a:pt x="78642" y="131439"/>
                  </a:lnTo>
                  <a:lnTo>
                    <a:pt x="92273" y="132003"/>
                  </a:lnTo>
                  <a:lnTo>
                    <a:pt x="139153" y="145017"/>
                  </a:lnTo>
                  <a:lnTo>
                    <a:pt x="187884" y="169771"/>
                  </a:lnTo>
                  <a:lnTo>
                    <a:pt x="203607" y="186474"/>
                  </a:lnTo>
                  <a:lnTo>
                    <a:pt x="209437" y="195842"/>
                  </a:lnTo>
                  <a:lnTo>
                    <a:pt x="210984" y="205596"/>
                  </a:lnTo>
                  <a:lnTo>
                    <a:pt x="206465" y="225793"/>
                  </a:lnTo>
                  <a:lnTo>
                    <a:pt x="190766" y="256895"/>
                  </a:lnTo>
                  <a:lnTo>
                    <a:pt x="174862" y="271599"/>
                  </a:lnTo>
                  <a:lnTo>
                    <a:pt x="165707" y="277158"/>
                  </a:lnTo>
                  <a:lnTo>
                    <a:pt x="143058" y="280215"/>
                  </a:lnTo>
                  <a:lnTo>
                    <a:pt x="83873" y="270837"/>
                  </a:lnTo>
                  <a:lnTo>
                    <a:pt x="37061" y="267934"/>
                  </a:lnTo>
                  <a:lnTo>
                    <a:pt x="10528" y="267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00538" y="1421347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136871" y="0"/>
                  </a:moveTo>
                  <a:lnTo>
                    <a:pt x="120060" y="19150"/>
                  </a:lnTo>
                  <a:lnTo>
                    <a:pt x="80476" y="76671"/>
                  </a:lnTo>
                  <a:lnTo>
                    <a:pt x="31572" y="13612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00538" y="1452932"/>
              <a:ext cx="157929" cy="157929"/>
            </a:xfrm>
            <a:custGeom>
              <a:avLst/>
              <a:gdLst/>
              <a:ahLst/>
              <a:cxnLst/>
              <a:rect l="0" t="0" r="0" b="0"/>
              <a:pathLst>
                <a:path w="157929" h="157929">
                  <a:moveTo>
                    <a:pt x="157928" y="157928"/>
                  </a:moveTo>
                  <a:lnTo>
                    <a:pt x="152339" y="141160"/>
                  </a:lnTo>
                  <a:lnTo>
                    <a:pt x="140236" y="126689"/>
                  </a:lnTo>
                  <a:lnTo>
                    <a:pt x="87935" y="71640"/>
                  </a:lnTo>
                  <a:lnTo>
                    <a:pt x="29064" y="129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30604" y="1258851"/>
              <a:ext cx="403380" cy="434141"/>
            </a:xfrm>
            <a:custGeom>
              <a:avLst/>
              <a:gdLst/>
              <a:ahLst/>
              <a:cxnLst/>
              <a:rect l="0" t="0" r="0" b="0"/>
              <a:pathLst>
                <a:path w="403380" h="434141">
                  <a:moveTo>
                    <a:pt x="12131" y="57211"/>
                  </a:moveTo>
                  <a:lnTo>
                    <a:pt x="953" y="68389"/>
                  </a:lnTo>
                  <a:lnTo>
                    <a:pt x="0" y="68173"/>
                  </a:lnTo>
                  <a:lnTo>
                    <a:pt x="9837" y="52270"/>
                  </a:lnTo>
                  <a:lnTo>
                    <a:pt x="21250" y="39027"/>
                  </a:lnTo>
                  <a:lnTo>
                    <a:pt x="46419" y="24007"/>
                  </a:lnTo>
                  <a:lnTo>
                    <a:pt x="105048" y="4817"/>
                  </a:lnTo>
                  <a:lnTo>
                    <a:pt x="127127" y="0"/>
                  </a:lnTo>
                  <a:lnTo>
                    <a:pt x="186069" y="9325"/>
                  </a:lnTo>
                  <a:lnTo>
                    <a:pt x="206810" y="21890"/>
                  </a:lnTo>
                  <a:lnTo>
                    <a:pt x="239190" y="52963"/>
                  </a:lnTo>
                  <a:lnTo>
                    <a:pt x="243052" y="62568"/>
                  </a:lnTo>
                  <a:lnTo>
                    <a:pt x="244224" y="85718"/>
                  </a:lnTo>
                  <a:lnTo>
                    <a:pt x="232718" y="119470"/>
                  </a:lnTo>
                  <a:lnTo>
                    <a:pt x="208901" y="146108"/>
                  </a:lnTo>
                  <a:lnTo>
                    <a:pt x="169413" y="167664"/>
                  </a:lnTo>
                  <a:lnTo>
                    <a:pt x="148715" y="175711"/>
                  </a:lnTo>
                  <a:lnTo>
                    <a:pt x="142961" y="174816"/>
                  </a:lnTo>
                  <a:lnTo>
                    <a:pt x="140296" y="170709"/>
                  </a:lnTo>
                  <a:lnTo>
                    <a:pt x="139688" y="164462"/>
                  </a:lnTo>
                  <a:lnTo>
                    <a:pt x="142793" y="157957"/>
                  </a:lnTo>
                  <a:lnTo>
                    <a:pt x="155601" y="144491"/>
                  </a:lnTo>
                  <a:lnTo>
                    <a:pt x="179231" y="140066"/>
                  </a:lnTo>
                  <a:lnTo>
                    <a:pt x="230882" y="146757"/>
                  </a:lnTo>
                  <a:lnTo>
                    <a:pt x="290521" y="170089"/>
                  </a:lnTo>
                  <a:lnTo>
                    <a:pt x="351591" y="219460"/>
                  </a:lnTo>
                  <a:lnTo>
                    <a:pt x="381384" y="259182"/>
                  </a:lnTo>
                  <a:lnTo>
                    <a:pt x="401260" y="307997"/>
                  </a:lnTo>
                  <a:lnTo>
                    <a:pt x="403379" y="359505"/>
                  </a:lnTo>
                  <a:lnTo>
                    <a:pt x="393080" y="384976"/>
                  </a:lnTo>
                  <a:lnTo>
                    <a:pt x="375634" y="404096"/>
                  </a:lnTo>
                  <a:lnTo>
                    <a:pt x="352282" y="420392"/>
                  </a:lnTo>
                  <a:lnTo>
                    <a:pt x="312828" y="431542"/>
                  </a:lnTo>
                  <a:lnTo>
                    <a:pt x="251510" y="434140"/>
                  </a:lnTo>
                  <a:lnTo>
                    <a:pt x="213300" y="426387"/>
                  </a:lnTo>
                  <a:lnTo>
                    <a:pt x="150768" y="396797"/>
                  </a:lnTo>
                  <a:lnTo>
                    <a:pt x="127945" y="383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75288" y="979150"/>
              <a:ext cx="20215" cy="200042"/>
            </a:xfrm>
            <a:custGeom>
              <a:avLst/>
              <a:gdLst/>
              <a:ahLst/>
              <a:cxnLst/>
              <a:rect l="0" t="0" r="0" b="0"/>
              <a:pathLst>
                <a:path w="20215" h="200042">
                  <a:moveTo>
                    <a:pt x="20214" y="0"/>
                  </a:moveTo>
                  <a:lnTo>
                    <a:pt x="3426" y="62280"/>
                  </a:lnTo>
                  <a:lnTo>
                    <a:pt x="0" y="116331"/>
                  </a:lnTo>
                  <a:lnTo>
                    <a:pt x="2527" y="154961"/>
                  </a:lnTo>
                  <a:lnTo>
                    <a:pt x="968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69160" y="1263419"/>
              <a:ext cx="221100" cy="16596"/>
            </a:xfrm>
            <a:custGeom>
              <a:avLst/>
              <a:gdLst/>
              <a:ahLst/>
              <a:cxnLst/>
              <a:rect l="0" t="0" r="0" b="0"/>
              <a:pathLst>
                <a:path w="221100" h="16596">
                  <a:moveTo>
                    <a:pt x="221099" y="10529"/>
                  </a:moveTo>
                  <a:lnTo>
                    <a:pt x="187477" y="16595"/>
                  </a:lnTo>
                  <a:lnTo>
                    <a:pt x="135775" y="12074"/>
                  </a:lnTo>
                  <a:lnTo>
                    <a:pt x="74913" y="10834"/>
                  </a:lnTo>
                  <a:lnTo>
                    <a:pt x="13100" y="22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32331" y="1380696"/>
              <a:ext cx="202489" cy="258497"/>
            </a:xfrm>
            <a:custGeom>
              <a:avLst/>
              <a:gdLst/>
              <a:ahLst/>
              <a:cxnLst/>
              <a:rect l="0" t="0" r="0" b="0"/>
              <a:pathLst>
                <a:path w="202489" h="258497">
                  <a:moveTo>
                    <a:pt x="0" y="9065"/>
                  </a:moveTo>
                  <a:lnTo>
                    <a:pt x="42692" y="5946"/>
                  </a:lnTo>
                  <a:lnTo>
                    <a:pt x="89932" y="0"/>
                  </a:lnTo>
                  <a:lnTo>
                    <a:pt x="113669" y="5426"/>
                  </a:lnTo>
                  <a:lnTo>
                    <a:pt x="124912" y="10149"/>
                  </a:lnTo>
                  <a:lnTo>
                    <a:pt x="140525" y="24755"/>
                  </a:lnTo>
                  <a:lnTo>
                    <a:pt x="146326" y="33563"/>
                  </a:lnTo>
                  <a:lnTo>
                    <a:pt x="147853" y="42944"/>
                  </a:lnTo>
                  <a:lnTo>
                    <a:pt x="143312" y="62727"/>
                  </a:lnTo>
                  <a:lnTo>
                    <a:pt x="127601" y="88006"/>
                  </a:lnTo>
                  <a:lnTo>
                    <a:pt x="108128" y="110314"/>
                  </a:lnTo>
                  <a:lnTo>
                    <a:pt x="81951" y="126152"/>
                  </a:lnTo>
                  <a:lnTo>
                    <a:pt x="46379" y="132665"/>
                  </a:lnTo>
                  <a:lnTo>
                    <a:pt x="40278" y="131239"/>
                  </a:lnTo>
                  <a:lnTo>
                    <a:pt x="38550" y="127949"/>
                  </a:lnTo>
                  <a:lnTo>
                    <a:pt x="39739" y="123416"/>
                  </a:lnTo>
                  <a:lnTo>
                    <a:pt x="44040" y="121564"/>
                  </a:lnTo>
                  <a:lnTo>
                    <a:pt x="58178" y="122626"/>
                  </a:lnTo>
                  <a:lnTo>
                    <a:pt x="116300" y="139335"/>
                  </a:lnTo>
                  <a:lnTo>
                    <a:pt x="179027" y="174665"/>
                  </a:lnTo>
                  <a:lnTo>
                    <a:pt x="193821" y="191459"/>
                  </a:lnTo>
                  <a:lnTo>
                    <a:pt x="199404" y="200851"/>
                  </a:lnTo>
                  <a:lnTo>
                    <a:pt x="202488" y="220645"/>
                  </a:lnTo>
                  <a:lnTo>
                    <a:pt x="201673" y="230837"/>
                  </a:lnTo>
                  <a:lnTo>
                    <a:pt x="197620" y="238802"/>
                  </a:lnTo>
                  <a:lnTo>
                    <a:pt x="183757" y="250770"/>
                  </a:lnTo>
                  <a:lnTo>
                    <a:pt x="145044" y="258496"/>
                  </a:lnTo>
                  <a:lnTo>
                    <a:pt x="87966" y="253871"/>
                  </a:lnTo>
                  <a:lnTo>
                    <a:pt x="31586" y="251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393568" y="1144574"/>
            <a:ext cx="4240008" cy="798240"/>
            <a:chOff x="5393568" y="1144574"/>
            <a:chExt cx="4240008" cy="798240"/>
          </a:xfrm>
        </p:grpSpPr>
        <p:sp>
          <p:nvSpPr>
            <p:cNvPr id="13" name="Freeform 12"/>
            <p:cNvSpPr/>
            <p:nvPr/>
          </p:nvSpPr>
          <p:spPr>
            <a:xfrm>
              <a:off x="5393568" y="1144574"/>
              <a:ext cx="281293" cy="556575"/>
            </a:xfrm>
            <a:custGeom>
              <a:avLst/>
              <a:gdLst/>
              <a:ahLst/>
              <a:cxnLst/>
              <a:rect l="0" t="0" r="0" b="0"/>
              <a:pathLst>
                <a:path w="281293" h="556575">
                  <a:moveTo>
                    <a:pt x="281292" y="150431"/>
                  </a:moveTo>
                  <a:lnTo>
                    <a:pt x="278172" y="96286"/>
                  </a:lnTo>
                  <a:lnTo>
                    <a:pt x="271716" y="71384"/>
                  </a:lnTo>
                  <a:lnTo>
                    <a:pt x="248508" y="36334"/>
                  </a:lnTo>
                  <a:lnTo>
                    <a:pt x="233966" y="22512"/>
                  </a:lnTo>
                  <a:lnTo>
                    <a:pt x="192915" y="4107"/>
                  </a:lnTo>
                  <a:lnTo>
                    <a:pt x="180259" y="239"/>
                  </a:lnTo>
                  <a:lnTo>
                    <a:pt x="169483" y="0"/>
                  </a:lnTo>
                  <a:lnTo>
                    <a:pt x="151271" y="5974"/>
                  </a:lnTo>
                  <a:lnTo>
                    <a:pt x="101823" y="38586"/>
                  </a:lnTo>
                  <a:lnTo>
                    <a:pt x="73698" y="70498"/>
                  </a:lnTo>
                  <a:lnTo>
                    <a:pt x="43234" y="123203"/>
                  </a:lnTo>
                  <a:lnTo>
                    <a:pt x="15856" y="184740"/>
                  </a:lnTo>
                  <a:lnTo>
                    <a:pt x="3123" y="225327"/>
                  </a:lnTo>
                  <a:lnTo>
                    <a:pt x="0" y="281417"/>
                  </a:lnTo>
                  <a:lnTo>
                    <a:pt x="3415" y="326020"/>
                  </a:lnTo>
                  <a:lnTo>
                    <a:pt x="8832" y="370020"/>
                  </a:lnTo>
                  <a:lnTo>
                    <a:pt x="21578" y="431134"/>
                  </a:lnTo>
                  <a:lnTo>
                    <a:pt x="34842" y="465870"/>
                  </a:lnTo>
                  <a:lnTo>
                    <a:pt x="76482" y="522426"/>
                  </a:lnTo>
                  <a:lnTo>
                    <a:pt x="109603" y="545961"/>
                  </a:lnTo>
                  <a:lnTo>
                    <a:pt x="149053" y="556574"/>
                  </a:lnTo>
                  <a:lnTo>
                    <a:pt x="195967" y="554129"/>
                  </a:lnTo>
                  <a:lnTo>
                    <a:pt x="235733" y="540407"/>
                  </a:lnTo>
                  <a:lnTo>
                    <a:pt x="281292" y="508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02970" y="1473989"/>
              <a:ext cx="215099" cy="217814"/>
            </a:xfrm>
            <a:custGeom>
              <a:avLst/>
              <a:gdLst/>
              <a:ahLst/>
              <a:cxnLst/>
              <a:rect l="0" t="0" r="0" b="0"/>
              <a:pathLst>
                <a:path w="215099" h="217814">
                  <a:moveTo>
                    <a:pt x="161403" y="21057"/>
                  </a:moveTo>
                  <a:lnTo>
                    <a:pt x="150224" y="9879"/>
                  </a:lnTo>
                  <a:lnTo>
                    <a:pt x="142252" y="7756"/>
                  </a:lnTo>
                  <a:lnTo>
                    <a:pt x="109845" y="10357"/>
                  </a:lnTo>
                  <a:lnTo>
                    <a:pt x="56261" y="25006"/>
                  </a:lnTo>
                  <a:lnTo>
                    <a:pt x="48024" y="30709"/>
                  </a:lnTo>
                  <a:lnTo>
                    <a:pt x="11108" y="79010"/>
                  </a:lnTo>
                  <a:lnTo>
                    <a:pt x="1798" y="102186"/>
                  </a:lnTo>
                  <a:lnTo>
                    <a:pt x="0" y="128084"/>
                  </a:lnTo>
                  <a:lnTo>
                    <a:pt x="8378" y="177249"/>
                  </a:lnTo>
                  <a:lnTo>
                    <a:pt x="23515" y="204467"/>
                  </a:lnTo>
                  <a:lnTo>
                    <a:pt x="32043" y="210011"/>
                  </a:lnTo>
                  <a:lnTo>
                    <a:pt x="67572" y="217813"/>
                  </a:lnTo>
                  <a:lnTo>
                    <a:pt x="112284" y="217786"/>
                  </a:lnTo>
                  <a:lnTo>
                    <a:pt x="147629" y="203999"/>
                  </a:lnTo>
                  <a:lnTo>
                    <a:pt x="173439" y="183927"/>
                  </a:lnTo>
                  <a:lnTo>
                    <a:pt x="210272" y="130546"/>
                  </a:lnTo>
                  <a:lnTo>
                    <a:pt x="215098" y="107153"/>
                  </a:lnTo>
                  <a:lnTo>
                    <a:pt x="208664" y="63540"/>
                  </a:lnTo>
                  <a:lnTo>
                    <a:pt x="203439" y="55228"/>
                  </a:lnTo>
                  <a:lnTo>
                    <a:pt x="176075" y="27244"/>
                  </a:lnTo>
                  <a:lnTo>
                    <a:pt x="1614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80186" y="1514506"/>
              <a:ext cx="197766" cy="212168"/>
            </a:xfrm>
            <a:custGeom>
              <a:avLst/>
              <a:gdLst/>
              <a:ahLst/>
              <a:cxnLst/>
              <a:rect l="0" t="0" r="0" b="0"/>
              <a:pathLst>
                <a:path w="197766" h="212168">
                  <a:moveTo>
                    <a:pt x="0" y="43711"/>
                  </a:moveTo>
                  <a:lnTo>
                    <a:pt x="9065" y="102328"/>
                  </a:lnTo>
                  <a:lnTo>
                    <a:pt x="21789" y="158925"/>
                  </a:lnTo>
                  <a:lnTo>
                    <a:pt x="35240" y="201520"/>
                  </a:lnTo>
                  <a:lnTo>
                    <a:pt x="37531" y="203899"/>
                  </a:lnTo>
                  <a:lnTo>
                    <a:pt x="39059" y="200806"/>
                  </a:lnTo>
                  <a:lnTo>
                    <a:pt x="39586" y="184891"/>
                  </a:lnTo>
                  <a:lnTo>
                    <a:pt x="32871" y="123148"/>
                  </a:lnTo>
                  <a:lnTo>
                    <a:pt x="40245" y="69195"/>
                  </a:lnTo>
                  <a:lnTo>
                    <a:pt x="50789" y="35664"/>
                  </a:lnTo>
                  <a:lnTo>
                    <a:pt x="61958" y="18298"/>
                  </a:lnTo>
                  <a:lnTo>
                    <a:pt x="77839" y="5900"/>
                  </a:lnTo>
                  <a:lnTo>
                    <a:pt x="86988" y="956"/>
                  </a:lnTo>
                  <a:lnTo>
                    <a:pt x="96597" y="0"/>
                  </a:lnTo>
                  <a:lnTo>
                    <a:pt x="116631" y="5177"/>
                  </a:lnTo>
                  <a:lnTo>
                    <a:pt x="142052" y="21245"/>
                  </a:lnTo>
                  <a:lnTo>
                    <a:pt x="164402" y="46413"/>
                  </a:lnTo>
                  <a:lnTo>
                    <a:pt x="192359" y="107119"/>
                  </a:lnTo>
                  <a:lnTo>
                    <a:pt x="197765" y="144127"/>
                  </a:lnTo>
                  <a:lnTo>
                    <a:pt x="191408" y="199972"/>
                  </a:lnTo>
                  <a:lnTo>
                    <a:pt x="189513" y="212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01285" y="1526632"/>
              <a:ext cx="147400" cy="217289"/>
            </a:xfrm>
            <a:custGeom>
              <a:avLst/>
              <a:gdLst/>
              <a:ahLst/>
              <a:cxnLst/>
              <a:rect l="0" t="0" r="0" b="0"/>
              <a:pathLst>
                <a:path w="147400" h="217289">
                  <a:moveTo>
                    <a:pt x="0" y="31585"/>
                  </a:moveTo>
                  <a:lnTo>
                    <a:pt x="32784" y="84613"/>
                  </a:lnTo>
                  <a:lnTo>
                    <a:pt x="60671" y="145254"/>
                  </a:lnTo>
                  <a:lnTo>
                    <a:pt x="87128" y="207262"/>
                  </a:lnTo>
                  <a:lnTo>
                    <a:pt x="93180" y="215383"/>
                  </a:lnTo>
                  <a:lnTo>
                    <a:pt x="98385" y="217288"/>
                  </a:lnTo>
                  <a:lnTo>
                    <a:pt x="103024" y="215049"/>
                  </a:lnTo>
                  <a:lnTo>
                    <a:pt x="111299" y="203202"/>
                  </a:lnTo>
                  <a:lnTo>
                    <a:pt x="121365" y="175631"/>
                  </a:lnTo>
                  <a:lnTo>
                    <a:pt x="125359" y="121866"/>
                  </a:lnTo>
                  <a:lnTo>
                    <a:pt x="131737" y="6085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03164" y="1519720"/>
              <a:ext cx="155988" cy="222946"/>
            </a:xfrm>
            <a:custGeom>
              <a:avLst/>
              <a:gdLst/>
              <a:ahLst/>
              <a:cxnLst/>
              <a:rect l="0" t="0" r="0" b="0"/>
              <a:pathLst>
                <a:path w="155988" h="222946">
                  <a:moveTo>
                    <a:pt x="8691" y="59554"/>
                  </a:moveTo>
                  <a:lnTo>
                    <a:pt x="3101" y="76322"/>
                  </a:lnTo>
                  <a:lnTo>
                    <a:pt x="6596" y="93913"/>
                  </a:lnTo>
                  <a:lnTo>
                    <a:pt x="10804" y="103517"/>
                  </a:lnTo>
                  <a:lnTo>
                    <a:pt x="18288" y="108750"/>
                  </a:lnTo>
                  <a:lnTo>
                    <a:pt x="39083" y="111445"/>
                  </a:lnTo>
                  <a:lnTo>
                    <a:pt x="96626" y="102473"/>
                  </a:lnTo>
                  <a:lnTo>
                    <a:pt x="121472" y="91887"/>
                  </a:lnTo>
                  <a:lnTo>
                    <a:pt x="149602" y="67185"/>
                  </a:lnTo>
                  <a:lnTo>
                    <a:pt x="154104" y="56452"/>
                  </a:lnTo>
                  <a:lnTo>
                    <a:pt x="155987" y="32049"/>
                  </a:lnTo>
                  <a:lnTo>
                    <a:pt x="152511" y="22500"/>
                  </a:lnTo>
                  <a:lnTo>
                    <a:pt x="139292" y="8771"/>
                  </a:lnTo>
                  <a:lnTo>
                    <a:pt x="118599" y="1889"/>
                  </a:lnTo>
                  <a:lnTo>
                    <a:pt x="94973" y="0"/>
                  </a:lnTo>
                  <a:lnTo>
                    <a:pt x="72775" y="3060"/>
                  </a:lnTo>
                  <a:lnTo>
                    <a:pt x="54330" y="11439"/>
                  </a:lnTo>
                  <a:lnTo>
                    <a:pt x="23425" y="35882"/>
                  </a:lnTo>
                  <a:lnTo>
                    <a:pt x="7467" y="61899"/>
                  </a:lnTo>
                  <a:lnTo>
                    <a:pt x="0" y="111707"/>
                  </a:lnTo>
                  <a:lnTo>
                    <a:pt x="1046" y="157415"/>
                  </a:lnTo>
                  <a:lnTo>
                    <a:pt x="15134" y="193055"/>
                  </a:lnTo>
                  <a:lnTo>
                    <a:pt x="27542" y="210915"/>
                  </a:lnTo>
                  <a:lnTo>
                    <a:pt x="36466" y="216613"/>
                  </a:lnTo>
                  <a:lnTo>
                    <a:pt x="58860" y="222945"/>
                  </a:lnTo>
                  <a:lnTo>
                    <a:pt x="84410" y="219520"/>
                  </a:lnTo>
                  <a:lnTo>
                    <a:pt x="124505" y="20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01368" y="1516103"/>
              <a:ext cx="94757" cy="243855"/>
            </a:xfrm>
            <a:custGeom>
              <a:avLst/>
              <a:gdLst/>
              <a:ahLst/>
              <a:cxnLst/>
              <a:rect l="0" t="0" r="0" b="0"/>
              <a:pathLst>
                <a:path w="94757" h="243855">
                  <a:moveTo>
                    <a:pt x="0" y="94757"/>
                  </a:moveTo>
                  <a:lnTo>
                    <a:pt x="0" y="152021"/>
                  </a:lnTo>
                  <a:lnTo>
                    <a:pt x="5589" y="207324"/>
                  </a:lnTo>
                  <a:lnTo>
                    <a:pt x="14654" y="241194"/>
                  </a:lnTo>
                  <a:lnTo>
                    <a:pt x="16788" y="243854"/>
                  </a:lnTo>
                  <a:lnTo>
                    <a:pt x="18211" y="240948"/>
                  </a:lnTo>
                  <a:lnTo>
                    <a:pt x="18622" y="225241"/>
                  </a:lnTo>
                  <a:lnTo>
                    <a:pt x="6236" y="163644"/>
                  </a:lnTo>
                  <a:lnTo>
                    <a:pt x="2402" y="109707"/>
                  </a:lnTo>
                  <a:lnTo>
                    <a:pt x="6136" y="86193"/>
                  </a:lnTo>
                  <a:lnTo>
                    <a:pt x="25994" y="53225"/>
                  </a:lnTo>
                  <a:lnTo>
                    <a:pt x="47427" y="38084"/>
                  </a:lnTo>
                  <a:lnTo>
                    <a:pt x="69041" y="2628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24612" y="1242362"/>
              <a:ext cx="18912" cy="484312"/>
            </a:xfrm>
            <a:custGeom>
              <a:avLst/>
              <a:gdLst/>
              <a:ahLst/>
              <a:cxnLst/>
              <a:rect l="0" t="0" r="0" b="0"/>
              <a:pathLst>
                <a:path w="18912" h="484312">
                  <a:moveTo>
                    <a:pt x="8383" y="0"/>
                  </a:moveTo>
                  <a:lnTo>
                    <a:pt x="1147" y="28726"/>
                  </a:lnTo>
                  <a:lnTo>
                    <a:pt x="0" y="79092"/>
                  </a:lnTo>
                  <a:lnTo>
                    <a:pt x="6549" y="138468"/>
                  </a:lnTo>
                  <a:lnTo>
                    <a:pt x="14728" y="200515"/>
                  </a:lnTo>
                  <a:lnTo>
                    <a:pt x="17672" y="262183"/>
                  </a:lnTo>
                  <a:lnTo>
                    <a:pt x="18544" y="318020"/>
                  </a:lnTo>
                  <a:lnTo>
                    <a:pt x="18802" y="370439"/>
                  </a:lnTo>
                  <a:lnTo>
                    <a:pt x="18890" y="430666"/>
                  </a:lnTo>
                  <a:lnTo>
                    <a:pt x="18911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96124" y="1452932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21057"/>
                  </a:moveTo>
                  <a:lnTo>
                    <a:pt x="183539" y="11992"/>
                  </a:lnTo>
                  <a:lnTo>
                    <a:pt x="120959" y="10818"/>
                  </a:lnTo>
                  <a:lnTo>
                    <a:pt x="69635" y="9445"/>
                  </a:lnTo>
                  <a:lnTo>
                    <a:pt x="15488" y="22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69948" y="1305533"/>
              <a:ext cx="6067" cy="400084"/>
            </a:xfrm>
            <a:custGeom>
              <a:avLst/>
              <a:gdLst/>
              <a:ahLst/>
              <a:cxnLst/>
              <a:rect l="0" t="0" r="0" b="0"/>
              <a:pathLst>
                <a:path w="6067" h="400084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0" y="146390"/>
                  </a:lnTo>
                  <a:lnTo>
                    <a:pt x="0" y="189065"/>
                  </a:lnTo>
                  <a:lnTo>
                    <a:pt x="0" y="252551"/>
                  </a:lnTo>
                  <a:lnTo>
                    <a:pt x="0" y="315816"/>
                  </a:lnTo>
                  <a:lnTo>
                    <a:pt x="6066" y="378585"/>
                  </a:lnTo>
                  <a:lnTo>
                    <a:pt x="5214" y="38575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43606" y="1484518"/>
              <a:ext cx="273742" cy="26021"/>
            </a:xfrm>
            <a:custGeom>
              <a:avLst/>
              <a:gdLst/>
              <a:ahLst/>
              <a:cxnLst/>
              <a:rect l="0" t="0" r="0" b="0"/>
              <a:pathLst>
                <a:path w="273742" h="26021">
                  <a:moveTo>
                    <a:pt x="273741" y="0"/>
                  </a:moveTo>
                  <a:lnTo>
                    <a:pt x="219596" y="3119"/>
                  </a:lnTo>
                  <a:lnTo>
                    <a:pt x="156776" y="16788"/>
                  </a:lnTo>
                  <a:lnTo>
                    <a:pt x="109883" y="20962"/>
                  </a:lnTo>
                  <a:lnTo>
                    <a:pt x="47875" y="260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90766" y="1473989"/>
              <a:ext cx="234679" cy="268417"/>
            </a:xfrm>
            <a:custGeom>
              <a:avLst/>
              <a:gdLst/>
              <a:ahLst/>
              <a:cxnLst/>
              <a:rect l="0" t="0" r="0" b="0"/>
              <a:pathLst>
                <a:path w="234679" h="268417">
                  <a:moveTo>
                    <a:pt x="110809" y="63171"/>
                  </a:moveTo>
                  <a:lnTo>
                    <a:pt x="72291" y="65511"/>
                  </a:lnTo>
                  <a:lnTo>
                    <a:pt x="46234" y="79982"/>
                  </a:lnTo>
                  <a:lnTo>
                    <a:pt x="9311" y="112669"/>
                  </a:lnTo>
                  <a:lnTo>
                    <a:pt x="1358" y="135863"/>
                  </a:lnTo>
                  <a:lnTo>
                    <a:pt x="0" y="178686"/>
                  </a:lnTo>
                  <a:lnTo>
                    <a:pt x="10022" y="229488"/>
                  </a:lnTo>
                  <a:lnTo>
                    <a:pt x="22731" y="248614"/>
                  </a:lnTo>
                  <a:lnTo>
                    <a:pt x="31033" y="256990"/>
                  </a:lnTo>
                  <a:lnTo>
                    <a:pt x="55856" y="266296"/>
                  </a:lnTo>
                  <a:lnTo>
                    <a:pt x="102715" y="268416"/>
                  </a:lnTo>
                  <a:lnTo>
                    <a:pt x="134118" y="263185"/>
                  </a:lnTo>
                  <a:lnTo>
                    <a:pt x="193947" y="234209"/>
                  </a:lnTo>
                  <a:lnTo>
                    <a:pt x="209370" y="217567"/>
                  </a:lnTo>
                  <a:lnTo>
                    <a:pt x="224630" y="185347"/>
                  </a:lnTo>
                  <a:lnTo>
                    <a:pt x="233441" y="139926"/>
                  </a:lnTo>
                  <a:lnTo>
                    <a:pt x="234678" y="121360"/>
                  </a:lnTo>
                  <a:lnTo>
                    <a:pt x="226693" y="91373"/>
                  </a:lnTo>
                  <a:lnTo>
                    <a:pt x="210276" y="66346"/>
                  </a:lnTo>
                  <a:lnTo>
                    <a:pt x="175896" y="34866"/>
                  </a:lnTo>
                  <a:lnTo>
                    <a:pt x="135363" y="12563"/>
                  </a:lnTo>
                  <a:lnTo>
                    <a:pt x="1108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38962" y="1537160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2" y="153673"/>
                  </a:lnTo>
                  <a:lnTo>
                    <a:pt x="7917" y="204184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149057" y="142134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75399" y="1560801"/>
              <a:ext cx="288598" cy="229044"/>
            </a:xfrm>
            <a:custGeom>
              <a:avLst/>
              <a:gdLst/>
              <a:ahLst/>
              <a:cxnLst/>
              <a:rect l="0" t="0" r="0" b="0"/>
              <a:pathLst>
                <a:path w="288598" h="229044">
                  <a:moveTo>
                    <a:pt x="0" y="123758"/>
                  </a:moveTo>
                  <a:lnTo>
                    <a:pt x="14654" y="167721"/>
                  </a:lnTo>
                  <a:lnTo>
                    <a:pt x="15091" y="187751"/>
                  </a:lnTo>
                  <a:lnTo>
                    <a:pt x="13570" y="198005"/>
                  </a:lnTo>
                  <a:lnTo>
                    <a:pt x="12556" y="200163"/>
                  </a:lnTo>
                  <a:lnTo>
                    <a:pt x="10795" y="146919"/>
                  </a:lnTo>
                  <a:lnTo>
                    <a:pt x="11750" y="87432"/>
                  </a:lnTo>
                  <a:lnTo>
                    <a:pt x="20119" y="52944"/>
                  </a:lnTo>
                  <a:lnTo>
                    <a:pt x="30779" y="35353"/>
                  </a:lnTo>
                  <a:lnTo>
                    <a:pt x="55523" y="12296"/>
                  </a:lnTo>
                  <a:lnTo>
                    <a:pt x="63921" y="9676"/>
                  </a:lnTo>
                  <a:lnTo>
                    <a:pt x="71860" y="10269"/>
                  </a:lnTo>
                  <a:lnTo>
                    <a:pt x="79492" y="13004"/>
                  </a:lnTo>
                  <a:lnTo>
                    <a:pt x="94211" y="25401"/>
                  </a:lnTo>
                  <a:lnTo>
                    <a:pt x="101412" y="33620"/>
                  </a:lnTo>
                  <a:lnTo>
                    <a:pt x="121374" y="86499"/>
                  </a:lnTo>
                  <a:lnTo>
                    <a:pt x="129203" y="110708"/>
                  </a:lnTo>
                  <a:lnTo>
                    <a:pt x="131759" y="111549"/>
                  </a:lnTo>
                  <a:lnTo>
                    <a:pt x="144827" y="50373"/>
                  </a:lnTo>
                  <a:lnTo>
                    <a:pt x="151326" y="29142"/>
                  </a:lnTo>
                  <a:lnTo>
                    <a:pt x="164352" y="11126"/>
                  </a:lnTo>
                  <a:lnTo>
                    <a:pt x="172739" y="3047"/>
                  </a:lnTo>
                  <a:lnTo>
                    <a:pt x="180670" y="0"/>
                  </a:lnTo>
                  <a:lnTo>
                    <a:pt x="188297" y="309"/>
                  </a:lnTo>
                  <a:lnTo>
                    <a:pt x="222938" y="17615"/>
                  </a:lnTo>
                  <a:lnTo>
                    <a:pt x="236734" y="33299"/>
                  </a:lnTo>
                  <a:lnTo>
                    <a:pt x="266224" y="91785"/>
                  </a:lnTo>
                  <a:lnTo>
                    <a:pt x="283478" y="153534"/>
                  </a:lnTo>
                  <a:lnTo>
                    <a:pt x="288597" y="181445"/>
                  </a:lnTo>
                  <a:lnTo>
                    <a:pt x="284270" y="229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622839" y="1547736"/>
              <a:ext cx="165752" cy="395078"/>
            </a:xfrm>
            <a:custGeom>
              <a:avLst/>
              <a:gdLst/>
              <a:ahLst/>
              <a:cxnLst/>
              <a:rect l="0" t="0" r="0" b="0"/>
              <a:pathLst>
                <a:path w="165752" h="395078">
                  <a:moveTo>
                    <a:pt x="0" y="115766"/>
                  </a:moveTo>
                  <a:lnTo>
                    <a:pt x="11453" y="164697"/>
                  </a:lnTo>
                  <a:lnTo>
                    <a:pt x="18211" y="215662"/>
                  </a:lnTo>
                  <a:lnTo>
                    <a:pt x="23334" y="272097"/>
                  </a:lnTo>
                  <a:lnTo>
                    <a:pt x="32260" y="325863"/>
                  </a:lnTo>
                  <a:lnTo>
                    <a:pt x="39195" y="375719"/>
                  </a:lnTo>
                  <a:lnTo>
                    <a:pt x="39646" y="395077"/>
                  </a:lnTo>
                  <a:lnTo>
                    <a:pt x="35948" y="384184"/>
                  </a:lnTo>
                  <a:lnTo>
                    <a:pt x="31277" y="321125"/>
                  </a:lnTo>
                  <a:lnTo>
                    <a:pt x="24605" y="262791"/>
                  </a:lnTo>
                  <a:lnTo>
                    <a:pt x="22108" y="206772"/>
                  </a:lnTo>
                  <a:lnTo>
                    <a:pt x="22538" y="148580"/>
                  </a:lnTo>
                  <a:lnTo>
                    <a:pt x="29452" y="85810"/>
                  </a:lnTo>
                  <a:lnTo>
                    <a:pt x="36754" y="33940"/>
                  </a:lnTo>
                  <a:lnTo>
                    <a:pt x="51705" y="6253"/>
                  </a:lnTo>
                  <a:lnTo>
                    <a:pt x="59036" y="1814"/>
                  </a:lnTo>
                  <a:lnTo>
                    <a:pt x="76542" y="0"/>
                  </a:lnTo>
                  <a:lnTo>
                    <a:pt x="92900" y="6213"/>
                  </a:lnTo>
                  <a:lnTo>
                    <a:pt x="122466" y="29265"/>
                  </a:lnTo>
                  <a:lnTo>
                    <a:pt x="149666" y="71990"/>
                  </a:lnTo>
                  <a:lnTo>
                    <a:pt x="162369" y="105915"/>
                  </a:lnTo>
                  <a:lnTo>
                    <a:pt x="165751" y="131665"/>
                  </a:lnTo>
                  <a:lnTo>
                    <a:pt x="161014" y="155588"/>
                  </a:lnTo>
                  <a:lnTo>
                    <a:pt x="156476" y="166880"/>
                  </a:lnTo>
                  <a:lnTo>
                    <a:pt x="148771" y="174409"/>
                  </a:lnTo>
                  <a:lnTo>
                    <a:pt x="127732" y="182774"/>
                  </a:lnTo>
                  <a:lnTo>
                    <a:pt x="105902" y="183372"/>
                  </a:lnTo>
                  <a:lnTo>
                    <a:pt x="52643" y="178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43938" y="1495046"/>
              <a:ext cx="52643" cy="239221"/>
            </a:xfrm>
            <a:custGeom>
              <a:avLst/>
              <a:gdLst/>
              <a:ahLst/>
              <a:cxnLst/>
              <a:rect l="0" t="0" r="0" b="0"/>
              <a:pathLst>
                <a:path w="52643" h="239221">
                  <a:moveTo>
                    <a:pt x="0" y="73700"/>
                  </a:moveTo>
                  <a:lnTo>
                    <a:pt x="3119" y="127844"/>
                  </a:lnTo>
                  <a:lnTo>
                    <a:pt x="14654" y="182791"/>
                  </a:lnTo>
                  <a:lnTo>
                    <a:pt x="25858" y="237752"/>
                  </a:lnTo>
                  <a:lnTo>
                    <a:pt x="25427" y="239220"/>
                  </a:lnTo>
                  <a:lnTo>
                    <a:pt x="21830" y="230322"/>
                  </a:lnTo>
                  <a:lnTo>
                    <a:pt x="6658" y="173455"/>
                  </a:lnTo>
                  <a:lnTo>
                    <a:pt x="1315" y="118924"/>
                  </a:lnTo>
                  <a:lnTo>
                    <a:pt x="3380" y="66212"/>
                  </a:lnTo>
                  <a:lnTo>
                    <a:pt x="9691" y="44635"/>
                  </a:lnTo>
                  <a:lnTo>
                    <a:pt x="20295" y="27247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977507" y="1516103"/>
              <a:ext cx="137395" cy="213002"/>
            </a:xfrm>
            <a:custGeom>
              <a:avLst/>
              <a:gdLst/>
              <a:ahLst/>
              <a:cxnLst/>
              <a:rect l="0" t="0" r="0" b="0"/>
              <a:pathLst>
                <a:path w="137395" h="213002">
                  <a:moveTo>
                    <a:pt x="119115" y="0"/>
                  </a:moveTo>
                  <a:lnTo>
                    <a:pt x="113525" y="16768"/>
                  </a:lnTo>
                  <a:lnTo>
                    <a:pt x="108369" y="20537"/>
                  </a:lnTo>
                  <a:lnTo>
                    <a:pt x="101422" y="21880"/>
                  </a:lnTo>
                  <a:lnTo>
                    <a:pt x="93281" y="21606"/>
                  </a:lnTo>
                  <a:lnTo>
                    <a:pt x="74878" y="30660"/>
                  </a:lnTo>
                  <a:lnTo>
                    <a:pt x="40056" y="59479"/>
                  </a:lnTo>
                  <a:lnTo>
                    <a:pt x="11817" y="103343"/>
                  </a:lnTo>
                  <a:lnTo>
                    <a:pt x="2017" y="125479"/>
                  </a:lnTo>
                  <a:lnTo>
                    <a:pt x="0" y="147016"/>
                  </a:lnTo>
                  <a:lnTo>
                    <a:pt x="8239" y="189437"/>
                  </a:lnTo>
                  <a:lnTo>
                    <a:pt x="13612" y="197651"/>
                  </a:lnTo>
                  <a:lnTo>
                    <a:pt x="28941" y="209898"/>
                  </a:lnTo>
                  <a:lnTo>
                    <a:pt x="50571" y="213001"/>
                  </a:lnTo>
                  <a:lnTo>
                    <a:pt x="73443" y="209311"/>
                  </a:lnTo>
                  <a:lnTo>
                    <a:pt x="99473" y="194079"/>
                  </a:lnTo>
                  <a:lnTo>
                    <a:pt x="114675" y="181404"/>
                  </a:lnTo>
                  <a:lnTo>
                    <a:pt x="130797" y="155525"/>
                  </a:lnTo>
                  <a:lnTo>
                    <a:pt x="137394" y="120041"/>
                  </a:lnTo>
                  <a:lnTo>
                    <a:pt x="131218" y="74535"/>
                  </a:lnTo>
                  <a:lnTo>
                    <a:pt x="120881" y="43531"/>
                  </a:lnTo>
                  <a:lnTo>
                    <a:pt x="980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145451" y="1495515"/>
              <a:ext cx="135712" cy="407526"/>
            </a:xfrm>
            <a:custGeom>
              <a:avLst/>
              <a:gdLst/>
              <a:ahLst/>
              <a:cxnLst/>
              <a:rect l="0" t="0" r="0" b="0"/>
              <a:pathLst>
                <a:path w="135712" h="407526">
                  <a:moveTo>
                    <a:pt x="24870" y="136402"/>
                  </a:moveTo>
                  <a:lnTo>
                    <a:pt x="39524" y="189429"/>
                  </a:lnTo>
                  <a:lnTo>
                    <a:pt x="59133" y="239640"/>
                  </a:lnTo>
                  <a:lnTo>
                    <a:pt x="68553" y="297738"/>
                  </a:lnTo>
                  <a:lnTo>
                    <a:pt x="81332" y="359603"/>
                  </a:lnTo>
                  <a:lnTo>
                    <a:pt x="91642" y="402707"/>
                  </a:lnTo>
                  <a:lnTo>
                    <a:pt x="90442" y="407525"/>
                  </a:lnTo>
                  <a:lnTo>
                    <a:pt x="86132" y="406058"/>
                  </a:lnTo>
                  <a:lnTo>
                    <a:pt x="79749" y="400401"/>
                  </a:lnTo>
                  <a:lnTo>
                    <a:pt x="57212" y="339551"/>
                  </a:lnTo>
                  <a:lnTo>
                    <a:pt x="42568" y="278175"/>
                  </a:lnTo>
                  <a:lnTo>
                    <a:pt x="19676" y="217347"/>
                  </a:lnTo>
                  <a:lnTo>
                    <a:pt x="9807" y="158240"/>
                  </a:lnTo>
                  <a:lnTo>
                    <a:pt x="0" y="107517"/>
                  </a:lnTo>
                  <a:lnTo>
                    <a:pt x="863" y="66622"/>
                  </a:lnTo>
                  <a:lnTo>
                    <a:pt x="14117" y="26689"/>
                  </a:lnTo>
                  <a:lnTo>
                    <a:pt x="29450" y="8482"/>
                  </a:lnTo>
                  <a:lnTo>
                    <a:pt x="38452" y="1989"/>
                  </a:lnTo>
                  <a:lnTo>
                    <a:pt x="46793" y="0"/>
                  </a:lnTo>
                  <a:lnTo>
                    <a:pt x="54693" y="1013"/>
                  </a:lnTo>
                  <a:lnTo>
                    <a:pt x="69710" y="8379"/>
                  </a:lnTo>
                  <a:lnTo>
                    <a:pt x="112538" y="46793"/>
                  </a:lnTo>
                  <a:lnTo>
                    <a:pt x="126615" y="64990"/>
                  </a:lnTo>
                  <a:lnTo>
                    <a:pt x="134431" y="91015"/>
                  </a:lnTo>
                  <a:lnTo>
                    <a:pt x="135711" y="135432"/>
                  </a:lnTo>
                  <a:lnTo>
                    <a:pt x="133860" y="149793"/>
                  </a:lnTo>
                  <a:lnTo>
                    <a:pt x="129115" y="160537"/>
                  </a:lnTo>
                  <a:lnTo>
                    <a:pt x="114485" y="175595"/>
                  </a:lnTo>
                  <a:lnTo>
                    <a:pt x="66984" y="210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328249" y="1482192"/>
              <a:ext cx="136871" cy="233954"/>
            </a:xfrm>
            <a:custGeom>
              <a:avLst/>
              <a:gdLst/>
              <a:ahLst/>
              <a:cxnLst/>
              <a:rect l="0" t="0" r="0" b="0"/>
              <a:pathLst>
                <a:path w="136871" h="233954">
                  <a:moveTo>
                    <a:pt x="0" y="149725"/>
                  </a:moveTo>
                  <a:lnTo>
                    <a:pt x="37086" y="114978"/>
                  </a:lnTo>
                  <a:lnTo>
                    <a:pt x="86833" y="81996"/>
                  </a:lnTo>
                  <a:lnTo>
                    <a:pt x="122713" y="47811"/>
                  </a:lnTo>
                  <a:lnTo>
                    <a:pt x="126262" y="39668"/>
                  </a:lnTo>
                  <a:lnTo>
                    <a:pt x="127087" y="21262"/>
                  </a:lnTo>
                  <a:lnTo>
                    <a:pt x="123329" y="13780"/>
                  </a:lnTo>
                  <a:lnTo>
                    <a:pt x="109795" y="2347"/>
                  </a:lnTo>
                  <a:lnTo>
                    <a:pt x="101272" y="0"/>
                  </a:lnTo>
                  <a:lnTo>
                    <a:pt x="82444" y="512"/>
                  </a:lnTo>
                  <a:lnTo>
                    <a:pt x="62378" y="10878"/>
                  </a:lnTo>
                  <a:lnTo>
                    <a:pt x="26490" y="40540"/>
                  </a:lnTo>
                  <a:lnTo>
                    <a:pt x="9668" y="67461"/>
                  </a:lnTo>
                  <a:lnTo>
                    <a:pt x="2864" y="103253"/>
                  </a:lnTo>
                  <a:lnTo>
                    <a:pt x="7512" y="126731"/>
                  </a:lnTo>
                  <a:lnTo>
                    <a:pt x="36084" y="179885"/>
                  </a:lnTo>
                  <a:lnTo>
                    <a:pt x="49572" y="196665"/>
                  </a:lnTo>
                  <a:lnTo>
                    <a:pt x="75909" y="213676"/>
                  </a:lnTo>
                  <a:lnTo>
                    <a:pt x="136870" y="233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528290" y="1452932"/>
              <a:ext cx="105286" cy="297966"/>
            </a:xfrm>
            <a:custGeom>
              <a:avLst/>
              <a:gdLst/>
              <a:ahLst/>
              <a:cxnLst/>
              <a:rect l="0" t="0" r="0" b="0"/>
              <a:pathLst>
                <a:path w="105286" h="297966">
                  <a:moveTo>
                    <a:pt x="0" y="136871"/>
                  </a:moveTo>
                  <a:lnTo>
                    <a:pt x="8334" y="174349"/>
                  </a:lnTo>
                  <a:lnTo>
                    <a:pt x="15684" y="225772"/>
                  </a:lnTo>
                  <a:lnTo>
                    <a:pt x="31802" y="283499"/>
                  </a:lnTo>
                  <a:lnTo>
                    <a:pt x="36361" y="297965"/>
                  </a:lnTo>
                  <a:lnTo>
                    <a:pt x="17186" y="235458"/>
                  </a:lnTo>
                  <a:lnTo>
                    <a:pt x="4608" y="180695"/>
                  </a:lnTo>
                  <a:lnTo>
                    <a:pt x="911" y="117885"/>
                  </a:lnTo>
                  <a:lnTo>
                    <a:pt x="5769" y="65660"/>
                  </a:lnTo>
                  <a:lnTo>
                    <a:pt x="17772" y="46340"/>
                  </a:lnTo>
                  <a:lnTo>
                    <a:pt x="25886" y="37912"/>
                  </a:lnTo>
                  <a:lnTo>
                    <a:pt x="82322" y="991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569575" y="2095171"/>
            <a:ext cx="2295214" cy="497667"/>
            <a:chOff x="5569575" y="2095171"/>
            <a:chExt cx="2295214" cy="497667"/>
          </a:xfrm>
        </p:grpSpPr>
        <p:sp>
          <p:nvSpPr>
            <p:cNvPr id="34" name="Freeform 33"/>
            <p:cNvSpPr/>
            <p:nvPr/>
          </p:nvSpPr>
          <p:spPr>
            <a:xfrm>
              <a:off x="5654406" y="2095171"/>
              <a:ext cx="220496" cy="470923"/>
            </a:xfrm>
            <a:custGeom>
              <a:avLst/>
              <a:gdLst/>
              <a:ahLst/>
              <a:cxnLst/>
              <a:rect l="0" t="0" r="0" b="0"/>
              <a:pathLst>
                <a:path w="220496" h="470923">
                  <a:moveTo>
                    <a:pt x="41511" y="452725"/>
                  </a:moveTo>
                  <a:lnTo>
                    <a:pt x="35445" y="470922"/>
                  </a:lnTo>
                  <a:lnTo>
                    <a:pt x="39194" y="453827"/>
                  </a:lnTo>
                  <a:lnTo>
                    <a:pt x="37934" y="399954"/>
                  </a:lnTo>
                  <a:lnTo>
                    <a:pt x="32356" y="343905"/>
                  </a:lnTo>
                  <a:lnTo>
                    <a:pt x="22848" y="287774"/>
                  </a:lnTo>
                  <a:lnTo>
                    <a:pt x="9705" y="228506"/>
                  </a:lnTo>
                  <a:lnTo>
                    <a:pt x="1433" y="166409"/>
                  </a:lnTo>
                  <a:lnTo>
                    <a:pt x="0" y="112087"/>
                  </a:lnTo>
                  <a:lnTo>
                    <a:pt x="5165" y="68306"/>
                  </a:lnTo>
                  <a:lnTo>
                    <a:pt x="10261" y="58405"/>
                  </a:lnTo>
                  <a:lnTo>
                    <a:pt x="25282" y="44285"/>
                  </a:lnTo>
                  <a:lnTo>
                    <a:pt x="53470" y="29759"/>
                  </a:lnTo>
                  <a:lnTo>
                    <a:pt x="113203" y="19083"/>
                  </a:lnTo>
                  <a:lnTo>
                    <a:pt x="174824" y="10485"/>
                  </a:lnTo>
                  <a:lnTo>
                    <a:pt x="2204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69575" y="2337326"/>
              <a:ext cx="231628" cy="27013"/>
            </a:xfrm>
            <a:custGeom>
              <a:avLst/>
              <a:gdLst/>
              <a:ahLst/>
              <a:cxnLst/>
              <a:rect l="0" t="0" r="0" b="0"/>
              <a:pathLst>
                <a:path w="231628" h="27013">
                  <a:moveTo>
                    <a:pt x="231627" y="0"/>
                  </a:moveTo>
                  <a:lnTo>
                    <a:pt x="176582" y="16789"/>
                  </a:lnTo>
                  <a:lnTo>
                    <a:pt x="118935" y="20214"/>
                  </a:lnTo>
                  <a:lnTo>
                    <a:pt x="64096" y="23927"/>
                  </a:lnTo>
                  <a:lnTo>
                    <a:pt x="33166" y="270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53844" y="2326798"/>
              <a:ext cx="168457" cy="234956"/>
            </a:xfrm>
            <a:custGeom>
              <a:avLst/>
              <a:gdLst/>
              <a:ahLst/>
              <a:cxnLst/>
              <a:rect l="0" t="0" r="0" b="0"/>
              <a:pathLst>
                <a:path w="168457" h="234956">
                  <a:moveTo>
                    <a:pt x="0" y="115813"/>
                  </a:moveTo>
                  <a:lnTo>
                    <a:pt x="19128" y="176923"/>
                  </a:lnTo>
                  <a:lnTo>
                    <a:pt x="45854" y="234955"/>
                  </a:lnTo>
                  <a:lnTo>
                    <a:pt x="44556" y="229596"/>
                  </a:lnTo>
                  <a:lnTo>
                    <a:pt x="25469" y="166551"/>
                  </a:lnTo>
                  <a:lnTo>
                    <a:pt x="23534" y="128247"/>
                  </a:lnTo>
                  <a:lnTo>
                    <a:pt x="31020" y="87262"/>
                  </a:lnTo>
                  <a:lnTo>
                    <a:pt x="48706" y="47822"/>
                  </a:lnTo>
                  <a:lnTo>
                    <a:pt x="66101" y="28663"/>
                  </a:lnTo>
                  <a:lnTo>
                    <a:pt x="95625" y="10312"/>
                  </a:lnTo>
                  <a:lnTo>
                    <a:pt x="116199" y="7702"/>
                  </a:lnTo>
                  <a:lnTo>
                    <a:pt x="135872" y="810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88623" y="2368099"/>
              <a:ext cx="186362" cy="221008"/>
            </a:xfrm>
            <a:custGeom>
              <a:avLst/>
              <a:gdLst/>
              <a:ahLst/>
              <a:cxnLst/>
              <a:rect l="0" t="0" r="0" b="0"/>
              <a:pathLst>
                <a:path w="186362" h="221008">
                  <a:moveTo>
                    <a:pt x="123190" y="74512"/>
                  </a:moveTo>
                  <a:lnTo>
                    <a:pt x="108536" y="21484"/>
                  </a:lnTo>
                  <a:lnTo>
                    <a:pt x="102892" y="13424"/>
                  </a:lnTo>
                  <a:lnTo>
                    <a:pt x="87263" y="1348"/>
                  </a:lnTo>
                  <a:lnTo>
                    <a:pt x="77012" y="0"/>
                  </a:lnTo>
                  <a:lnTo>
                    <a:pt x="53144" y="4741"/>
                  </a:lnTo>
                  <a:lnTo>
                    <a:pt x="33177" y="20886"/>
                  </a:lnTo>
                  <a:lnTo>
                    <a:pt x="11902" y="53164"/>
                  </a:lnTo>
                  <a:lnTo>
                    <a:pt x="3539" y="75552"/>
                  </a:lnTo>
                  <a:lnTo>
                    <a:pt x="0" y="115634"/>
                  </a:lnTo>
                  <a:lnTo>
                    <a:pt x="8693" y="177868"/>
                  </a:lnTo>
                  <a:lnTo>
                    <a:pt x="11764" y="192549"/>
                  </a:lnTo>
                  <a:lnTo>
                    <a:pt x="17320" y="203506"/>
                  </a:lnTo>
                  <a:lnTo>
                    <a:pt x="32853" y="218800"/>
                  </a:lnTo>
                  <a:lnTo>
                    <a:pt x="41909" y="221007"/>
                  </a:lnTo>
                  <a:lnTo>
                    <a:pt x="61329" y="217220"/>
                  </a:lnTo>
                  <a:lnTo>
                    <a:pt x="86403" y="201934"/>
                  </a:lnTo>
                  <a:lnTo>
                    <a:pt x="98262" y="186126"/>
                  </a:lnTo>
                  <a:lnTo>
                    <a:pt x="115406" y="147382"/>
                  </a:lnTo>
                  <a:lnTo>
                    <a:pt x="121653" y="99651"/>
                  </a:lnTo>
                  <a:lnTo>
                    <a:pt x="122165" y="100630"/>
                  </a:lnTo>
                  <a:lnTo>
                    <a:pt x="128577" y="130234"/>
                  </a:lnTo>
                  <a:lnTo>
                    <a:pt x="149514" y="168707"/>
                  </a:lnTo>
                  <a:lnTo>
                    <a:pt x="168164" y="190289"/>
                  </a:lnTo>
                  <a:lnTo>
                    <a:pt x="186361" y="200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50994" y="2377074"/>
              <a:ext cx="176676" cy="215764"/>
            </a:xfrm>
            <a:custGeom>
              <a:avLst/>
              <a:gdLst/>
              <a:ahLst/>
              <a:cxnLst/>
              <a:rect l="0" t="0" r="0" b="0"/>
              <a:pathLst>
                <a:path w="176676" h="215764">
                  <a:moveTo>
                    <a:pt x="145089" y="44480"/>
                  </a:moveTo>
                  <a:lnTo>
                    <a:pt x="108002" y="9733"/>
                  </a:lnTo>
                  <a:lnTo>
                    <a:pt x="90001" y="571"/>
                  </a:lnTo>
                  <a:lnTo>
                    <a:pt x="80288" y="0"/>
                  </a:lnTo>
                  <a:lnTo>
                    <a:pt x="60136" y="5604"/>
                  </a:lnTo>
                  <a:lnTo>
                    <a:pt x="34649" y="21913"/>
                  </a:lnTo>
                  <a:lnTo>
                    <a:pt x="22696" y="37960"/>
                  </a:lnTo>
                  <a:lnTo>
                    <a:pt x="5489" y="82446"/>
                  </a:lnTo>
                  <a:lnTo>
                    <a:pt x="0" y="122540"/>
                  </a:lnTo>
                  <a:lnTo>
                    <a:pt x="3963" y="164055"/>
                  </a:lnTo>
                  <a:lnTo>
                    <a:pt x="12567" y="185752"/>
                  </a:lnTo>
                  <a:lnTo>
                    <a:pt x="18137" y="194813"/>
                  </a:lnTo>
                  <a:lnTo>
                    <a:pt x="33683" y="208001"/>
                  </a:lnTo>
                  <a:lnTo>
                    <a:pt x="42742" y="213156"/>
                  </a:lnTo>
                  <a:lnTo>
                    <a:pt x="62166" y="215763"/>
                  </a:lnTo>
                  <a:lnTo>
                    <a:pt x="103232" y="207905"/>
                  </a:lnTo>
                  <a:lnTo>
                    <a:pt x="143970" y="186683"/>
                  </a:lnTo>
                  <a:lnTo>
                    <a:pt x="176675" y="160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48549" y="2095171"/>
              <a:ext cx="15990" cy="421140"/>
            </a:xfrm>
            <a:custGeom>
              <a:avLst/>
              <a:gdLst/>
              <a:ahLst/>
              <a:cxnLst/>
              <a:rect l="0" t="0" r="0" b="0"/>
              <a:pathLst>
                <a:path w="15990" h="421140">
                  <a:moveTo>
                    <a:pt x="15989" y="0"/>
                  </a:moveTo>
                  <a:lnTo>
                    <a:pt x="7657" y="37478"/>
                  </a:lnTo>
                  <a:lnTo>
                    <a:pt x="5895" y="94490"/>
                  </a:lnTo>
                  <a:lnTo>
                    <a:pt x="0" y="150439"/>
                  </a:lnTo>
                  <a:lnTo>
                    <a:pt x="2024" y="205881"/>
                  </a:lnTo>
                  <a:lnTo>
                    <a:pt x="4443" y="264942"/>
                  </a:lnTo>
                  <a:lnTo>
                    <a:pt x="5160" y="321307"/>
                  </a:lnTo>
                  <a:lnTo>
                    <a:pt x="5402" y="382009"/>
                  </a:lnTo>
                  <a:lnTo>
                    <a:pt x="5461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38197" y="2274155"/>
              <a:ext cx="231627" cy="21058"/>
            </a:xfrm>
            <a:custGeom>
              <a:avLst/>
              <a:gdLst/>
              <a:ahLst/>
              <a:cxnLst/>
              <a:rect l="0" t="0" r="0" b="0"/>
              <a:pathLst>
                <a:path w="231627" h="21058">
                  <a:moveTo>
                    <a:pt x="231626" y="21057"/>
                  </a:moveTo>
                  <a:lnTo>
                    <a:pt x="214859" y="9879"/>
                  </a:lnTo>
                  <a:lnTo>
                    <a:pt x="191029" y="7510"/>
                  </a:lnTo>
                  <a:lnTo>
                    <a:pt x="150967" y="6515"/>
                  </a:lnTo>
                  <a:lnTo>
                    <a:pt x="100400" y="1287"/>
                  </a:lnTo>
                  <a:lnTo>
                    <a:pt x="42857" y="5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75109" y="242155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3292" y="27556"/>
                  </a:lnTo>
                  <a:lnTo>
                    <a:pt x="650" y="775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06694" y="2232041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56833" y="2326798"/>
              <a:ext cx="182424" cy="243996"/>
            </a:xfrm>
            <a:custGeom>
              <a:avLst/>
              <a:gdLst/>
              <a:ahLst/>
              <a:cxnLst/>
              <a:rect l="0" t="0" r="0" b="0"/>
              <a:pathLst>
                <a:path w="182424" h="243996">
                  <a:moveTo>
                    <a:pt x="92016" y="0"/>
                  </a:moveTo>
                  <a:lnTo>
                    <a:pt x="60734" y="9575"/>
                  </a:lnTo>
                  <a:lnTo>
                    <a:pt x="44578" y="20243"/>
                  </a:lnTo>
                  <a:lnTo>
                    <a:pt x="22329" y="50581"/>
                  </a:lnTo>
                  <a:lnTo>
                    <a:pt x="6507" y="83617"/>
                  </a:lnTo>
                  <a:lnTo>
                    <a:pt x="0" y="126810"/>
                  </a:lnTo>
                  <a:lnTo>
                    <a:pt x="3661" y="182243"/>
                  </a:lnTo>
                  <a:lnTo>
                    <a:pt x="15313" y="210068"/>
                  </a:lnTo>
                  <a:lnTo>
                    <a:pt x="23333" y="220764"/>
                  </a:lnTo>
                  <a:lnTo>
                    <a:pt x="44723" y="235767"/>
                  </a:lnTo>
                  <a:lnTo>
                    <a:pt x="68658" y="243995"/>
                  </a:lnTo>
                  <a:lnTo>
                    <a:pt x="90994" y="243753"/>
                  </a:lnTo>
                  <a:lnTo>
                    <a:pt x="123299" y="231450"/>
                  </a:lnTo>
                  <a:lnTo>
                    <a:pt x="141405" y="213221"/>
                  </a:lnTo>
                  <a:lnTo>
                    <a:pt x="172093" y="163390"/>
                  </a:lnTo>
                  <a:lnTo>
                    <a:pt x="182423" y="122371"/>
                  </a:lnTo>
                  <a:lnTo>
                    <a:pt x="179895" y="86170"/>
                  </a:lnTo>
                  <a:lnTo>
                    <a:pt x="171737" y="53218"/>
                  </a:lnTo>
                  <a:lnTo>
                    <a:pt x="166220" y="44837"/>
                  </a:lnTo>
                  <a:lnTo>
                    <a:pt x="1236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01188" y="2325295"/>
              <a:ext cx="168753" cy="221573"/>
            </a:xfrm>
            <a:custGeom>
              <a:avLst/>
              <a:gdLst/>
              <a:ahLst/>
              <a:cxnLst/>
              <a:rect l="0" t="0" r="0" b="0"/>
              <a:pathLst>
                <a:path w="168753" h="221573">
                  <a:moveTo>
                    <a:pt x="5589" y="33088"/>
                  </a:moveTo>
                  <a:lnTo>
                    <a:pt x="0" y="49856"/>
                  </a:lnTo>
                  <a:lnTo>
                    <a:pt x="375" y="67446"/>
                  </a:lnTo>
                  <a:lnTo>
                    <a:pt x="6072" y="124917"/>
                  </a:lnTo>
                  <a:lnTo>
                    <a:pt x="20152" y="180101"/>
                  </a:lnTo>
                  <a:lnTo>
                    <a:pt x="25363" y="221572"/>
                  </a:lnTo>
                  <a:lnTo>
                    <a:pt x="26075" y="213565"/>
                  </a:lnTo>
                  <a:lnTo>
                    <a:pt x="18238" y="157316"/>
                  </a:lnTo>
                  <a:lnTo>
                    <a:pt x="16537" y="102860"/>
                  </a:lnTo>
                  <a:lnTo>
                    <a:pt x="24605" y="48213"/>
                  </a:lnTo>
                  <a:lnTo>
                    <a:pt x="30808" y="24603"/>
                  </a:lnTo>
                  <a:lnTo>
                    <a:pt x="36440" y="15733"/>
                  </a:lnTo>
                  <a:lnTo>
                    <a:pt x="52056" y="2758"/>
                  </a:lnTo>
                  <a:lnTo>
                    <a:pt x="61133" y="0"/>
                  </a:lnTo>
                  <a:lnTo>
                    <a:pt x="80578" y="55"/>
                  </a:lnTo>
                  <a:lnTo>
                    <a:pt x="97799" y="7098"/>
                  </a:lnTo>
                  <a:lnTo>
                    <a:pt x="113252" y="19197"/>
                  </a:lnTo>
                  <a:lnTo>
                    <a:pt x="149330" y="65617"/>
                  </a:lnTo>
                  <a:lnTo>
                    <a:pt x="161884" y="121445"/>
                  </a:lnTo>
                  <a:lnTo>
                    <a:pt x="168752" y="158704"/>
                  </a:lnTo>
                  <a:lnTo>
                    <a:pt x="163516" y="212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37796" y="2270893"/>
              <a:ext cx="193199" cy="277004"/>
            </a:xfrm>
            <a:custGeom>
              <a:avLst/>
              <a:gdLst/>
              <a:ahLst/>
              <a:cxnLst/>
              <a:rect l="0" t="0" r="0" b="0"/>
              <a:pathLst>
                <a:path w="193199" h="277004">
                  <a:moveTo>
                    <a:pt x="137478" y="34848"/>
                  </a:moveTo>
                  <a:lnTo>
                    <a:pt x="131889" y="18080"/>
                  </a:lnTo>
                  <a:lnTo>
                    <a:pt x="119786" y="6728"/>
                  </a:lnTo>
                  <a:lnTo>
                    <a:pt x="111646" y="2063"/>
                  </a:lnTo>
                  <a:lnTo>
                    <a:pt x="93242" y="0"/>
                  </a:lnTo>
                  <a:lnTo>
                    <a:pt x="73365" y="4152"/>
                  </a:lnTo>
                  <a:lnTo>
                    <a:pt x="43612" y="19643"/>
                  </a:lnTo>
                  <a:lnTo>
                    <a:pt x="19459" y="40221"/>
                  </a:lnTo>
                  <a:lnTo>
                    <a:pt x="4697" y="58293"/>
                  </a:lnTo>
                  <a:lnTo>
                    <a:pt x="995" y="68025"/>
                  </a:lnTo>
                  <a:lnTo>
                    <a:pt x="0" y="88198"/>
                  </a:lnTo>
                  <a:lnTo>
                    <a:pt x="3712" y="96151"/>
                  </a:lnTo>
                  <a:lnTo>
                    <a:pt x="17195" y="108107"/>
                  </a:lnTo>
                  <a:lnTo>
                    <a:pt x="25704" y="110593"/>
                  </a:lnTo>
                  <a:lnTo>
                    <a:pt x="80428" y="109047"/>
                  </a:lnTo>
                  <a:lnTo>
                    <a:pt x="115115" y="114285"/>
                  </a:lnTo>
                  <a:lnTo>
                    <a:pt x="147620" y="134424"/>
                  </a:lnTo>
                  <a:lnTo>
                    <a:pt x="180470" y="165434"/>
                  </a:lnTo>
                  <a:lnTo>
                    <a:pt x="190901" y="184133"/>
                  </a:lnTo>
                  <a:lnTo>
                    <a:pt x="193198" y="204142"/>
                  </a:lnTo>
                  <a:lnTo>
                    <a:pt x="192172" y="214391"/>
                  </a:lnTo>
                  <a:lnTo>
                    <a:pt x="181673" y="232018"/>
                  </a:lnTo>
                  <a:lnTo>
                    <a:pt x="165309" y="246481"/>
                  </a:lnTo>
                  <a:lnTo>
                    <a:pt x="123089" y="265298"/>
                  </a:lnTo>
                  <a:lnTo>
                    <a:pt x="84836" y="277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64788" y="248472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403132" y="2650082"/>
            <a:ext cx="1134236" cy="892997"/>
            <a:chOff x="1403132" y="2650082"/>
            <a:chExt cx="1134236" cy="892997"/>
          </a:xfrm>
        </p:grpSpPr>
        <p:sp>
          <p:nvSpPr>
            <p:cNvPr id="48" name="Freeform 47"/>
            <p:cNvSpPr/>
            <p:nvPr/>
          </p:nvSpPr>
          <p:spPr>
            <a:xfrm>
              <a:off x="1403132" y="2650082"/>
              <a:ext cx="344599" cy="435827"/>
            </a:xfrm>
            <a:custGeom>
              <a:avLst/>
              <a:gdLst/>
              <a:ahLst/>
              <a:cxnLst/>
              <a:rect l="0" t="0" r="0" b="0"/>
              <a:pathLst>
                <a:path w="344599" h="435827">
                  <a:moveTo>
                    <a:pt x="60329" y="3099"/>
                  </a:moveTo>
                  <a:lnTo>
                    <a:pt x="42370" y="58144"/>
                  </a:lnTo>
                  <a:lnTo>
                    <a:pt x="30961" y="93758"/>
                  </a:lnTo>
                  <a:lnTo>
                    <a:pt x="5624" y="141047"/>
                  </a:lnTo>
                  <a:lnTo>
                    <a:pt x="2802" y="143028"/>
                  </a:lnTo>
                  <a:lnTo>
                    <a:pt x="921" y="139669"/>
                  </a:lnTo>
                  <a:lnTo>
                    <a:pt x="0" y="124628"/>
                  </a:lnTo>
                  <a:lnTo>
                    <a:pt x="15263" y="65847"/>
                  </a:lnTo>
                  <a:lnTo>
                    <a:pt x="21972" y="45025"/>
                  </a:lnTo>
                  <a:lnTo>
                    <a:pt x="35093" y="27192"/>
                  </a:lnTo>
                  <a:lnTo>
                    <a:pt x="52622" y="12637"/>
                  </a:lnTo>
                  <a:lnTo>
                    <a:pt x="72111" y="2269"/>
                  </a:lnTo>
                  <a:lnTo>
                    <a:pt x="95591" y="0"/>
                  </a:lnTo>
                  <a:lnTo>
                    <a:pt x="120455" y="4062"/>
                  </a:lnTo>
                  <a:lnTo>
                    <a:pt x="153013" y="19502"/>
                  </a:lnTo>
                  <a:lnTo>
                    <a:pt x="177998" y="40065"/>
                  </a:lnTo>
                  <a:lnTo>
                    <a:pt x="199049" y="69034"/>
                  </a:lnTo>
                  <a:lnTo>
                    <a:pt x="217235" y="120152"/>
                  </a:lnTo>
                  <a:lnTo>
                    <a:pt x="232092" y="175309"/>
                  </a:lnTo>
                  <a:lnTo>
                    <a:pt x="231585" y="222840"/>
                  </a:lnTo>
                  <a:lnTo>
                    <a:pt x="224025" y="273968"/>
                  </a:lnTo>
                  <a:lnTo>
                    <a:pt x="209821" y="334071"/>
                  </a:lnTo>
                  <a:lnTo>
                    <a:pt x="185698" y="377832"/>
                  </a:lnTo>
                  <a:lnTo>
                    <a:pt x="158403" y="409353"/>
                  </a:lnTo>
                  <a:lnTo>
                    <a:pt x="126302" y="431007"/>
                  </a:lnTo>
                  <a:lnTo>
                    <a:pt x="103688" y="435826"/>
                  </a:lnTo>
                  <a:lnTo>
                    <a:pt x="92745" y="435473"/>
                  </a:lnTo>
                  <a:lnTo>
                    <a:pt x="83109" y="431728"/>
                  </a:lnTo>
                  <a:lnTo>
                    <a:pt x="66164" y="418209"/>
                  </a:lnTo>
                  <a:lnTo>
                    <a:pt x="49059" y="390867"/>
                  </a:lnTo>
                  <a:lnTo>
                    <a:pt x="42172" y="349360"/>
                  </a:lnTo>
                  <a:lnTo>
                    <a:pt x="46800" y="323109"/>
                  </a:lnTo>
                  <a:lnTo>
                    <a:pt x="51309" y="311195"/>
                  </a:lnTo>
                  <a:lnTo>
                    <a:pt x="65679" y="294839"/>
                  </a:lnTo>
                  <a:lnTo>
                    <a:pt x="74424" y="288839"/>
                  </a:lnTo>
                  <a:lnTo>
                    <a:pt x="109089" y="280395"/>
                  </a:lnTo>
                  <a:lnTo>
                    <a:pt x="154318" y="285948"/>
                  </a:lnTo>
                  <a:lnTo>
                    <a:pt x="207627" y="301682"/>
                  </a:lnTo>
                  <a:lnTo>
                    <a:pt x="268690" y="318990"/>
                  </a:lnTo>
                  <a:lnTo>
                    <a:pt x="290974" y="323649"/>
                  </a:lnTo>
                  <a:lnTo>
                    <a:pt x="320911" y="322035"/>
                  </a:lnTo>
                  <a:lnTo>
                    <a:pt x="344598" y="329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03247" y="2763405"/>
              <a:ext cx="280116" cy="267365"/>
            </a:xfrm>
            <a:custGeom>
              <a:avLst/>
              <a:gdLst/>
              <a:ahLst/>
              <a:cxnLst/>
              <a:rect l="0" t="0" r="0" b="0"/>
              <a:pathLst>
                <a:path w="280116" h="267365">
                  <a:moveTo>
                    <a:pt x="155053" y="5589"/>
                  </a:moveTo>
                  <a:lnTo>
                    <a:pt x="138286" y="0"/>
                  </a:lnTo>
                  <a:lnTo>
                    <a:pt x="120695" y="376"/>
                  </a:lnTo>
                  <a:lnTo>
                    <a:pt x="111090" y="2114"/>
                  </a:lnTo>
                  <a:lnTo>
                    <a:pt x="49606" y="43658"/>
                  </a:lnTo>
                  <a:lnTo>
                    <a:pt x="23724" y="76270"/>
                  </a:lnTo>
                  <a:lnTo>
                    <a:pt x="6826" y="109980"/>
                  </a:lnTo>
                  <a:lnTo>
                    <a:pt x="0" y="153373"/>
                  </a:lnTo>
                  <a:lnTo>
                    <a:pt x="3566" y="192097"/>
                  </a:lnTo>
                  <a:lnTo>
                    <a:pt x="17621" y="225797"/>
                  </a:lnTo>
                  <a:lnTo>
                    <a:pt x="42193" y="252420"/>
                  </a:lnTo>
                  <a:lnTo>
                    <a:pt x="64729" y="261521"/>
                  </a:lnTo>
                  <a:lnTo>
                    <a:pt x="117324" y="267364"/>
                  </a:lnTo>
                  <a:lnTo>
                    <a:pt x="158822" y="262786"/>
                  </a:lnTo>
                  <a:lnTo>
                    <a:pt x="180515" y="254040"/>
                  </a:lnTo>
                  <a:lnTo>
                    <a:pt x="228163" y="221451"/>
                  </a:lnTo>
                  <a:lnTo>
                    <a:pt x="266817" y="173356"/>
                  </a:lnTo>
                  <a:lnTo>
                    <a:pt x="274916" y="149562"/>
                  </a:lnTo>
                  <a:lnTo>
                    <a:pt x="280115" y="96160"/>
                  </a:lnTo>
                  <a:lnTo>
                    <a:pt x="275427" y="60111"/>
                  </a:lnTo>
                  <a:lnTo>
                    <a:pt x="261039" y="32792"/>
                  </a:lnTo>
                  <a:lnTo>
                    <a:pt x="245442" y="20409"/>
                  </a:lnTo>
                  <a:lnTo>
                    <a:pt x="225642" y="12176"/>
                  </a:lnTo>
                  <a:lnTo>
                    <a:pt x="190526" y="8711"/>
                  </a:lnTo>
                  <a:lnTo>
                    <a:pt x="155053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73989" y="3076516"/>
              <a:ext cx="684354" cy="18419"/>
            </a:xfrm>
            <a:custGeom>
              <a:avLst/>
              <a:gdLst/>
              <a:ahLst/>
              <a:cxnLst/>
              <a:rect l="0" t="0" r="0" b="0"/>
              <a:pathLst>
                <a:path w="684354" h="18419">
                  <a:moveTo>
                    <a:pt x="684353" y="8333"/>
                  </a:moveTo>
                  <a:lnTo>
                    <a:pt x="646875" y="0"/>
                  </a:lnTo>
                  <a:lnTo>
                    <a:pt x="608907" y="1575"/>
                  </a:lnTo>
                  <a:lnTo>
                    <a:pt x="554156" y="6998"/>
                  </a:lnTo>
                  <a:lnTo>
                    <a:pt x="498281" y="9240"/>
                  </a:lnTo>
                  <a:lnTo>
                    <a:pt x="442184" y="16615"/>
                  </a:lnTo>
                  <a:lnTo>
                    <a:pt x="380453" y="18418"/>
                  </a:lnTo>
                  <a:lnTo>
                    <a:pt x="329276" y="13141"/>
                  </a:lnTo>
                  <a:lnTo>
                    <a:pt x="277068" y="9758"/>
                  </a:lnTo>
                  <a:lnTo>
                    <a:pt x="224554" y="8755"/>
                  </a:lnTo>
                  <a:lnTo>
                    <a:pt x="162813" y="8417"/>
                  </a:lnTo>
                  <a:lnTo>
                    <a:pt x="102437" y="5230"/>
                  </a:lnTo>
                  <a:lnTo>
                    <a:pt x="58038" y="312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16145" y="3214230"/>
              <a:ext cx="307632" cy="328849"/>
            </a:xfrm>
            <a:custGeom>
              <a:avLst/>
              <a:gdLst/>
              <a:ahLst/>
              <a:cxnLst/>
              <a:rect l="0" t="0" r="0" b="0"/>
              <a:pathLst>
                <a:path w="307632" h="328849">
                  <a:moveTo>
                    <a:pt x="0" y="28547"/>
                  </a:moveTo>
                  <a:lnTo>
                    <a:pt x="53875" y="10589"/>
                  </a:lnTo>
                  <a:lnTo>
                    <a:pt x="98119" y="0"/>
                  </a:lnTo>
                  <a:lnTo>
                    <a:pt x="134747" y="981"/>
                  </a:lnTo>
                  <a:lnTo>
                    <a:pt x="145983" y="3151"/>
                  </a:lnTo>
                  <a:lnTo>
                    <a:pt x="164707" y="14920"/>
                  </a:lnTo>
                  <a:lnTo>
                    <a:pt x="172975" y="22972"/>
                  </a:lnTo>
                  <a:lnTo>
                    <a:pt x="177318" y="33019"/>
                  </a:lnTo>
                  <a:lnTo>
                    <a:pt x="179024" y="56661"/>
                  </a:lnTo>
                  <a:lnTo>
                    <a:pt x="172762" y="76527"/>
                  </a:lnTo>
                  <a:lnTo>
                    <a:pt x="149679" y="108344"/>
                  </a:lnTo>
                  <a:lnTo>
                    <a:pt x="121203" y="126414"/>
                  </a:lnTo>
                  <a:lnTo>
                    <a:pt x="122916" y="126547"/>
                  </a:lnTo>
                  <a:lnTo>
                    <a:pt x="162060" y="123944"/>
                  </a:lnTo>
                  <a:lnTo>
                    <a:pt x="223778" y="139071"/>
                  </a:lnTo>
                  <a:lnTo>
                    <a:pt x="260887" y="153191"/>
                  </a:lnTo>
                  <a:lnTo>
                    <a:pt x="283236" y="169342"/>
                  </a:lnTo>
                  <a:lnTo>
                    <a:pt x="304370" y="198165"/>
                  </a:lnTo>
                  <a:lnTo>
                    <a:pt x="307631" y="224815"/>
                  </a:lnTo>
                  <a:lnTo>
                    <a:pt x="306863" y="240111"/>
                  </a:lnTo>
                  <a:lnTo>
                    <a:pt x="296650" y="263345"/>
                  </a:lnTo>
                  <a:lnTo>
                    <a:pt x="249727" y="312170"/>
                  </a:lnTo>
                  <a:lnTo>
                    <a:pt x="240184" y="319405"/>
                  </a:lnTo>
                  <a:lnTo>
                    <a:pt x="213983" y="327443"/>
                  </a:lnTo>
                  <a:lnTo>
                    <a:pt x="172587" y="328848"/>
                  </a:lnTo>
                  <a:lnTo>
                    <a:pt x="160681" y="327014"/>
                  </a:lnTo>
                  <a:lnTo>
                    <a:pt x="138094" y="315617"/>
                  </a:lnTo>
                  <a:lnTo>
                    <a:pt x="111886" y="292589"/>
                  </a:lnTo>
                  <a:lnTo>
                    <a:pt x="94756" y="270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21554" y="3095378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94756" y="0"/>
                  </a:moveTo>
                  <a:lnTo>
                    <a:pt x="45258" y="5856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32082" y="3148020"/>
              <a:ext cx="105286" cy="52644"/>
            </a:xfrm>
            <a:custGeom>
              <a:avLst/>
              <a:gdLst/>
              <a:ahLst/>
              <a:cxnLst/>
              <a:rect l="0" t="0" r="0" b="0"/>
              <a:pathLst>
                <a:path w="105286" h="52644">
                  <a:moveTo>
                    <a:pt x="105285" y="52643"/>
                  </a:moveTo>
                  <a:lnTo>
                    <a:pt x="62594" y="380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976546" y="2705823"/>
            <a:ext cx="466273" cy="924651"/>
            <a:chOff x="2976546" y="2705823"/>
            <a:chExt cx="466273" cy="924651"/>
          </a:xfrm>
        </p:grpSpPr>
        <p:sp>
          <p:nvSpPr>
            <p:cNvPr id="55" name="Freeform 54"/>
            <p:cNvSpPr/>
            <p:nvPr/>
          </p:nvSpPr>
          <p:spPr>
            <a:xfrm>
              <a:off x="2976546" y="2705823"/>
              <a:ext cx="24076" cy="379027"/>
            </a:xfrm>
            <a:custGeom>
              <a:avLst/>
              <a:gdLst/>
              <a:ahLst/>
              <a:cxnLst/>
              <a:rect l="0" t="0" r="0" b="0"/>
              <a:pathLst>
                <a:path w="24076" h="379027">
                  <a:moveTo>
                    <a:pt x="13547" y="0"/>
                  </a:moveTo>
                  <a:lnTo>
                    <a:pt x="2369" y="16768"/>
                  </a:lnTo>
                  <a:lnTo>
                    <a:pt x="0" y="40598"/>
                  </a:lnTo>
                  <a:lnTo>
                    <a:pt x="2422" y="97967"/>
                  </a:lnTo>
                  <a:lnTo>
                    <a:pt x="2842" y="151470"/>
                  </a:lnTo>
                  <a:lnTo>
                    <a:pt x="2966" y="211777"/>
                  </a:lnTo>
                  <a:lnTo>
                    <a:pt x="8592" y="268509"/>
                  </a:lnTo>
                  <a:lnTo>
                    <a:pt x="13738" y="330506"/>
                  </a:lnTo>
                  <a:lnTo>
                    <a:pt x="2407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98618" y="2710763"/>
              <a:ext cx="263251" cy="296468"/>
            </a:xfrm>
            <a:custGeom>
              <a:avLst/>
              <a:gdLst/>
              <a:ahLst/>
              <a:cxnLst/>
              <a:rect l="0" t="0" r="0" b="0"/>
              <a:pathLst>
                <a:path w="263251" h="296468">
                  <a:moveTo>
                    <a:pt x="154687" y="5589"/>
                  </a:moveTo>
                  <a:lnTo>
                    <a:pt x="137920" y="0"/>
                  </a:lnTo>
                  <a:lnTo>
                    <a:pt x="120329" y="3495"/>
                  </a:lnTo>
                  <a:lnTo>
                    <a:pt x="64028" y="32436"/>
                  </a:lnTo>
                  <a:lnTo>
                    <a:pt x="38788" y="59947"/>
                  </a:lnTo>
                  <a:lnTo>
                    <a:pt x="11407" y="121553"/>
                  </a:lnTo>
                  <a:lnTo>
                    <a:pt x="0" y="166666"/>
                  </a:lnTo>
                  <a:lnTo>
                    <a:pt x="539" y="191822"/>
                  </a:lnTo>
                  <a:lnTo>
                    <a:pt x="20669" y="247313"/>
                  </a:lnTo>
                  <a:lnTo>
                    <a:pt x="34292" y="262371"/>
                  </a:lnTo>
                  <a:lnTo>
                    <a:pt x="71634" y="287158"/>
                  </a:lnTo>
                  <a:lnTo>
                    <a:pt x="113571" y="296467"/>
                  </a:lnTo>
                  <a:lnTo>
                    <a:pt x="151864" y="293636"/>
                  </a:lnTo>
                  <a:lnTo>
                    <a:pt x="171370" y="285299"/>
                  </a:lnTo>
                  <a:lnTo>
                    <a:pt x="202956" y="260882"/>
                  </a:lnTo>
                  <a:lnTo>
                    <a:pt x="238801" y="206783"/>
                  </a:lnTo>
                  <a:lnTo>
                    <a:pt x="256819" y="171267"/>
                  </a:lnTo>
                  <a:lnTo>
                    <a:pt x="263250" y="144734"/>
                  </a:lnTo>
                  <a:lnTo>
                    <a:pt x="262209" y="117344"/>
                  </a:lnTo>
                  <a:lnTo>
                    <a:pt x="249457" y="75616"/>
                  </a:lnTo>
                  <a:lnTo>
                    <a:pt x="234242" y="53870"/>
                  </a:lnTo>
                  <a:lnTo>
                    <a:pt x="20733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90093" y="3111421"/>
              <a:ext cx="452726" cy="89243"/>
            </a:xfrm>
            <a:custGeom>
              <a:avLst/>
              <a:gdLst/>
              <a:ahLst/>
              <a:cxnLst/>
              <a:rect l="0" t="0" r="0" b="0"/>
              <a:pathLst>
                <a:path w="452726" h="89243">
                  <a:moveTo>
                    <a:pt x="452725" y="89242"/>
                  </a:moveTo>
                  <a:lnTo>
                    <a:pt x="447136" y="66885"/>
                  </a:lnTo>
                  <a:lnTo>
                    <a:pt x="441980" y="59129"/>
                  </a:lnTo>
                  <a:lnTo>
                    <a:pt x="426893" y="47392"/>
                  </a:lnTo>
                  <a:lnTo>
                    <a:pt x="366944" y="34901"/>
                  </a:lnTo>
                  <a:lnTo>
                    <a:pt x="312038" y="27815"/>
                  </a:lnTo>
                  <a:lnTo>
                    <a:pt x="254963" y="18010"/>
                  </a:lnTo>
                  <a:lnTo>
                    <a:pt x="191696" y="7927"/>
                  </a:lnTo>
                  <a:lnTo>
                    <a:pt x="128203" y="0"/>
                  </a:lnTo>
                  <a:lnTo>
                    <a:pt x="87899" y="1709"/>
                  </a:lnTo>
                  <a:lnTo>
                    <a:pt x="30708" y="18832"/>
                  </a:lnTo>
                  <a:lnTo>
                    <a:pt x="0" y="26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95378" y="3245365"/>
              <a:ext cx="318563" cy="385109"/>
            </a:xfrm>
            <a:custGeom>
              <a:avLst/>
              <a:gdLst/>
              <a:ahLst/>
              <a:cxnLst/>
              <a:rect l="0" t="0" r="0" b="0"/>
              <a:pathLst>
                <a:path w="318563" h="385109">
                  <a:moveTo>
                    <a:pt x="0" y="50054"/>
                  </a:moveTo>
                  <a:lnTo>
                    <a:pt x="37086" y="15308"/>
                  </a:lnTo>
                  <a:lnTo>
                    <a:pt x="55087" y="6145"/>
                  </a:lnTo>
                  <a:lnTo>
                    <a:pt x="90541" y="0"/>
                  </a:lnTo>
                  <a:lnTo>
                    <a:pt x="125093" y="3768"/>
                  </a:lnTo>
                  <a:lnTo>
                    <a:pt x="143724" y="12325"/>
                  </a:lnTo>
                  <a:lnTo>
                    <a:pt x="151968" y="17882"/>
                  </a:lnTo>
                  <a:lnTo>
                    <a:pt x="164247" y="33416"/>
                  </a:lnTo>
                  <a:lnTo>
                    <a:pt x="169160" y="42471"/>
                  </a:lnTo>
                  <a:lnTo>
                    <a:pt x="171498" y="61892"/>
                  </a:lnTo>
                  <a:lnTo>
                    <a:pt x="163468" y="102955"/>
                  </a:lnTo>
                  <a:lnTo>
                    <a:pt x="148391" y="128770"/>
                  </a:lnTo>
                  <a:lnTo>
                    <a:pt x="132632" y="140801"/>
                  </a:lnTo>
                  <a:lnTo>
                    <a:pt x="90689" y="159491"/>
                  </a:lnTo>
                  <a:lnTo>
                    <a:pt x="149934" y="155685"/>
                  </a:lnTo>
                  <a:lnTo>
                    <a:pt x="198462" y="160997"/>
                  </a:lnTo>
                  <a:lnTo>
                    <a:pt x="252476" y="179799"/>
                  </a:lnTo>
                  <a:lnTo>
                    <a:pt x="272479" y="193116"/>
                  </a:lnTo>
                  <a:lnTo>
                    <a:pt x="295724" y="220345"/>
                  </a:lnTo>
                  <a:lnTo>
                    <a:pt x="318562" y="271395"/>
                  </a:lnTo>
                  <a:lnTo>
                    <a:pt x="318477" y="308399"/>
                  </a:lnTo>
                  <a:lnTo>
                    <a:pt x="310781" y="329041"/>
                  </a:lnTo>
                  <a:lnTo>
                    <a:pt x="286777" y="361356"/>
                  </a:lnTo>
                  <a:lnTo>
                    <a:pt x="260836" y="377558"/>
                  </a:lnTo>
                  <a:lnTo>
                    <a:pt x="212223" y="385108"/>
                  </a:lnTo>
                  <a:lnTo>
                    <a:pt x="157561" y="383480"/>
                  </a:lnTo>
                  <a:lnTo>
                    <a:pt x="132028" y="377228"/>
                  </a:lnTo>
                  <a:lnTo>
                    <a:pt x="94756" y="355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866551" y="3042735"/>
            <a:ext cx="2692911" cy="628211"/>
            <a:chOff x="4866551" y="3042735"/>
            <a:chExt cx="2692911" cy="628211"/>
          </a:xfrm>
        </p:grpSpPr>
        <p:sp>
          <p:nvSpPr>
            <p:cNvPr id="60" name="Freeform 59"/>
            <p:cNvSpPr/>
            <p:nvPr/>
          </p:nvSpPr>
          <p:spPr>
            <a:xfrm>
              <a:off x="5578500" y="3103746"/>
              <a:ext cx="390737" cy="487122"/>
            </a:xfrm>
            <a:custGeom>
              <a:avLst/>
              <a:gdLst/>
              <a:ahLst/>
              <a:cxnLst/>
              <a:rect l="0" t="0" r="0" b="0"/>
              <a:pathLst>
                <a:path w="390737" h="487122">
                  <a:moveTo>
                    <a:pt x="12132" y="475943"/>
                  </a:moveTo>
                  <a:lnTo>
                    <a:pt x="954" y="487121"/>
                  </a:lnTo>
                  <a:lnTo>
                    <a:pt x="0" y="486904"/>
                  </a:lnTo>
                  <a:lnTo>
                    <a:pt x="20334" y="434141"/>
                  </a:lnTo>
                  <a:lnTo>
                    <a:pt x="44644" y="380554"/>
                  </a:lnTo>
                  <a:lnTo>
                    <a:pt x="72869" y="318149"/>
                  </a:lnTo>
                  <a:lnTo>
                    <a:pt x="102248" y="264706"/>
                  </a:lnTo>
                  <a:lnTo>
                    <a:pt x="125599" y="209089"/>
                  </a:lnTo>
                  <a:lnTo>
                    <a:pt x="144336" y="153043"/>
                  </a:lnTo>
                  <a:lnTo>
                    <a:pt x="151998" y="124981"/>
                  </a:lnTo>
                  <a:lnTo>
                    <a:pt x="154508" y="121475"/>
                  </a:lnTo>
                  <a:lnTo>
                    <a:pt x="156183" y="124988"/>
                  </a:lnTo>
                  <a:lnTo>
                    <a:pt x="170690" y="184880"/>
                  </a:lnTo>
                  <a:lnTo>
                    <a:pt x="188859" y="242252"/>
                  </a:lnTo>
                  <a:lnTo>
                    <a:pt x="200252" y="259386"/>
                  </a:lnTo>
                  <a:lnTo>
                    <a:pt x="206565" y="262552"/>
                  </a:lnTo>
                  <a:lnTo>
                    <a:pt x="213113" y="262322"/>
                  </a:lnTo>
                  <a:lnTo>
                    <a:pt x="226629" y="255828"/>
                  </a:lnTo>
                  <a:lnTo>
                    <a:pt x="247392" y="237848"/>
                  </a:lnTo>
                  <a:lnTo>
                    <a:pt x="289393" y="180577"/>
                  </a:lnTo>
                  <a:lnTo>
                    <a:pt x="324479" y="122838"/>
                  </a:lnTo>
                  <a:lnTo>
                    <a:pt x="351384" y="68415"/>
                  </a:lnTo>
                  <a:lnTo>
                    <a:pt x="369176" y="15724"/>
                  </a:lnTo>
                  <a:lnTo>
                    <a:pt x="372994" y="4184"/>
                  </a:lnTo>
                  <a:lnTo>
                    <a:pt x="376709" y="0"/>
                  </a:lnTo>
                  <a:lnTo>
                    <a:pt x="380355" y="720"/>
                  </a:lnTo>
                  <a:lnTo>
                    <a:pt x="383956" y="4710"/>
                  </a:lnTo>
                  <a:lnTo>
                    <a:pt x="389024" y="32681"/>
                  </a:lnTo>
                  <a:lnTo>
                    <a:pt x="390736" y="94800"/>
                  </a:lnTo>
                  <a:lnTo>
                    <a:pt x="389863" y="155431"/>
                  </a:lnTo>
                  <a:lnTo>
                    <a:pt x="383885" y="201212"/>
                  </a:lnTo>
                  <a:lnTo>
                    <a:pt x="381594" y="255331"/>
                  </a:lnTo>
                  <a:lnTo>
                    <a:pt x="380915" y="303212"/>
                  </a:lnTo>
                  <a:lnTo>
                    <a:pt x="379544" y="352753"/>
                  </a:lnTo>
                  <a:lnTo>
                    <a:pt x="372312" y="402649"/>
                  </a:lnTo>
                  <a:lnTo>
                    <a:pt x="370101" y="4233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99121" y="3305948"/>
              <a:ext cx="165336" cy="246305"/>
            </a:xfrm>
            <a:custGeom>
              <a:avLst/>
              <a:gdLst/>
              <a:ahLst/>
              <a:cxnLst/>
              <a:rect l="0" t="0" r="0" b="0"/>
              <a:pathLst>
                <a:path w="165336" h="246305">
                  <a:moveTo>
                    <a:pt x="17936" y="84228"/>
                  </a:moveTo>
                  <a:lnTo>
                    <a:pt x="6757" y="95406"/>
                  </a:lnTo>
                  <a:lnTo>
                    <a:pt x="1270" y="113373"/>
                  </a:lnTo>
                  <a:lnTo>
                    <a:pt x="0" y="136955"/>
                  </a:lnTo>
                  <a:lnTo>
                    <a:pt x="11790" y="198435"/>
                  </a:lnTo>
                  <a:lnTo>
                    <a:pt x="21705" y="231151"/>
                  </a:lnTo>
                  <a:lnTo>
                    <a:pt x="28637" y="238329"/>
                  </a:lnTo>
                  <a:lnTo>
                    <a:pt x="48818" y="246304"/>
                  </a:lnTo>
                  <a:lnTo>
                    <a:pt x="58411" y="244921"/>
                  </a:lnTo>
                  <a:lnTo>
                    <a:pt x="75309" y="234026"/>
                  </a:lnTo>
                  <a:lnTo>
                    <a:pt x="115874" y="175216"/>
                  </a:lnTo>
                  <a:lnTo>
                    <a:pt x="146497" y="113143"/>
                  </a:lnTo>
                  <a:lnTo>
                    <a:pt x="156284" y="50728"/>
                  </a:lnTo>
                  <a:lnTo>
                    <a:pt x="1653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69741" y="3074321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10528" y="0"/>
                  </a:moveTo>
                  <a:lnTo>
                    <a:pt x="4462" y="35962"/>
                  </a:lnTo>
                  <a:lnTo>
                    <a:pt x="8211" y="88644"/>
                  </a:lnTo>
                  <a:lnTo>
                    <a:pt x="9842" y="149877"/>
                  </a:lnTo>
                  <a:lnTo>
                    <a:pt x="10223" y="195684"/>
                  </a:lnTo>
                  <a:lnTo>
                    <a:pt x="4849" y="245153"/>
                  </a:lnTo>
                  <a:lnTo>
                    <a:pt x="1436" y="298806"/>
                  </a:lnTo>
                  <a:lnTo>
                    <a:pt x="425" y="359156"/>
                  </a:lnTo>
                  <a:lnTo>
                    <a:pt x="189" y="39125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90839" y="3084849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10529" y="48931"/>
                  </a:lnTo>
                  <a:lnTo>
                    <a:pt x="10529" y="99896"/>
                  </a:lnTo>
                  <a:lnTo>
                    <a:pt x="7409" y="156331"/>
                  </a:lnTo>
                  <a:lnTo>
                    <a:pt x="2195" y="210097"/>
                  </a:lnTo>
                  <a:lnTo>
                    <a:pt x="650" y="263073"/>
                  </a:lnTo>
                  <a:lnTo>
                    <a:pt x="193" y="312694"/>
                  </a:lnTo>
                  <a:lnTo>
                    <a:pt x="38" y="37138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96083" y="3271589"/>
              <a:ext cx="200042" cy="18358"/>
            </a:xfrm>
            <a:custGeom>
              <a:avLst/>
              <a:gdLst/>
              <a:ahLst/>
              <a:cxnLst/>
              <a:rect l="0" t="0" r="0" b="0"/>
              <a:pathLst>
                <a:path w="200042" h="18358">
                  <a:moveTo>
                    <a:pt x="200041" y="13302"/>
                  </a:moveTo>
                  <a:lnTo>
                    <a:pt x="188863" y="2123"/>
                  </a:lnTo>
                  <a:lnTo>
                    <a:pt x="182060" y="0"/>
                  </a:lnTo>
                  <a:lnTo>
                    <a:pt x="130300" y="2177"/>
                  </a:lnTo>
                  <a:lnTo>
                    <a:pt x="76604" y="11061"/>
                  </a:lnTo>
                  <a:lnTo>
                    <a:pt x="37255" y="18357"/>
                  </a:lnTo>
                  <a:lnTo>
                    <a:pt x="0" y="1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69823" y="3316476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2196" y="48931"/>
                  </a:lnTo>
                  <a:lnTo>
                    <a:pt x="435" y="108062"/>
                  </a:lnTo>
                  <a:lnTo>
                    <a:pt x="58" y="16641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90880" y="322172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27808" y="3248337"/>
              <a:ext cx="184498" cy="412088"/>
            </a:xfrm>
            <a:custGeom>
              <a:avLst/>
              <a:gdLst/>
              <a:ahLst/>
              <a:cxnLst/>
              <a:rect l="0" t="0" r="0" b="0"/>
              <a:pathLst>
                <a:path w="184498" h="412088">
                  <a:moveTo>
                    <a:pt x="10472" y="141839"/>
                  </a:moveTo>
                  <a:lnTo>
                    <a:pt x="3236" y="170565"/>
                  </a:lnTo>
                  <a:lnTo>
                    <a:pt x="3713" y="230831"/>
                  </a:lnTo>
                  <a:lnTo>
                    <a:pt x="9137" y="283160"/>
                  </a:lnTo>
                  <a:lnTo>
                    <a:pt x="10208" y="338557"/>
                  </a:lnTo>
                  <a:lnTo>
                    <a:pt x="10419" y="394560"/>
                  </a:lnTo>
                  <a:lnTo>
                    <a:pt x="10449" y="412087"/>
                  </a:lnTo>
                  <a:lnTo>
                    <a:pt x="10470" y="353609"/>
                  </a:lnTo>
                  <a:lnTo>
                    <a:pt x="7352" y="296190"/>
                  </a:lnTo>
                  <a:lnTo>
                    <a:pt x="1407" y="234459"/>
                  </a:lnTo>
                  <a:lnTo>
                    <a:pt x="232" y="177205"/>
                  </a:lnTo>
                  <a:lnTo>
                    <a:pt x="0" y="120835"/>
                  </a:lnTo>
                  <a:lnTo>
                    <a:pt x="5543" y="70230"/>
                  </a:lnTo>
                  <a:lnTo>
                    <a:pt x="19073" y="27608"/>
                  </a:lnTo>
                  <a:lnTo>
                    <a:pt x="30282" y="10741"/>
                  </a:lnTo>
                  <a:lnTo>
                    <a:pt x="52421" y="1685"/>
                  </a:lnTo>
                  <a:lnTo>
                    <a:pt x="80589" y="0"/>
                  </a:lnTo>
                  <a:lnTo>
                    <a:pt x="121584" y="12205"/>
                  </a:lnTo>
                  <a:lnTo>
                    <a:pt x="155307" y="31809"/>
                  </a:lnTo>
                  <a:lnTo>
                    <a:pt x="172719" y="49653"/>
                  </a:lnTo>
                  <a:lnTo>
                    <a:pt x="182018" y="72401"/>
                  </a:lnTo>
                  <a:lnTo>
                    <a:pt x="184497" y="85019"/>
                  </a:lnTo>
                  <a:lnTo>
                    <a:pt x="181013" y="105277"/>
                  </a:lnTo>
                  <a:lnTo>
                    <a:pt x="165897" y="129836"/>
                  </a:lnTo>
                  <a:lnTo>
                    <a:pt x="134240" y="159095"/>
                  </a:lnTo>
                  <a:lnTo>
                    <a:pt x="104466" y="174768"/>
                  </a:lnTo>
                  <a:lnTo>
                    <a:pt x="49663" y="183308"/>
                  </a:lnTo>
                  <a:lnTo>
                    <a:pt x="10472" y="194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33077" y="3042735"/>
              <a:ext cx="10473" cy="389556"/>
            </a:xfrm>
            <a:custGeom>
              <a:avLst/>
              <a:gdLst/>
              <a:ahLst/>
              <a:cxnLst/>
              <a:rect l="0" t="0" r="0" b="0"/>
              <a:pathLst>
                <a:path w="10473" h="389556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9879" y="151117"/>
                  </a:lnTo>
                  <a:lnTo>
                    <a:pt x="10336" y="208552"/>
                  </a:lnTo>
                  <a:lnTo>
                    <a:pt x="10472" y="262615"/>
                  </a:lnTo>
                  <a:lnTo>
                    <a:pt x="4929" y="322106"/>
                  </a:lnTo>
                  <a:lnTo>
                    <a:pt x="649" y="38265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17306" y="3253305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14572" y="42692"/>
                  </a:lnTo>
                  <a:lnTo>
                    <a:pt x="46156" y="99729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75192" y="3221720"/>
              <a:ext cx="210570" cy="389555"/>
            </a:xfrm>
            <a:custGeom>
              <a:avLst/>
              <a:gdLst/>
              <a:ahLst/>
              <a:cxnLst/>
              <a:rect l="0" t="0" r="0" b="0"/>
              <a:pathLst>
                <a:path w="210570" h="389555">
                  <a:moveTo>
                    <a:pt x="210569" y="0"/>
                  </a:moveTo>
                  <a:lnTo>
                    <a:pt x="181261" y="58616"/>
                  </a:lnTo>
                  <a:lnTo>
                    <a:pt x="144117" y="118333"/>
                  </a:lnTo>
                  <a:lnTo>
                    <a:pt x="110226" y="178052"/>
                  </a:lnTo>
                  <a:lnTo>
                    <a:pt x="77007" y="232312"/>
                  </a:lnTo>
                  <a:lnTo>
                    <a:pt x="49352" y="291595"/>
                  </a:lnTo>
                  <a:lnTo>
                    <a:pt x="28566" y="347019"/>
                  </a:lnTo>
                  <a:lnTo>
                    <a:pt x="14135" y="384792"/>
                  </a:lnTo>
                  <a:lnTo>
                    <a:pt x="10592" y="38754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48933" y="337964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21178" y="3190134"/>
              <a:ext cx="274657" cy="404073"/>
            </a:xfrm>
            <a:custGeom>
              <a:avLst/>
              <a:gdLst/>
              <a:ahLst/>
              <a:cxnLst/>
              <a:rect l="0" t="0" r="0" b="0"/>
              <a:pathLst>
                <a:path w="274657" h="404073">
                  <a:moveTo>
                    <a:pt x="95672" y="0"/>
                  </a:moveTo>
                  <a:lnTo>
                    <a:pt x="75428" y="43963"/>
                  </a:lnTo>
                  <a:lnTo>
                    <a:pt x="41362" y="105447"/>
                  </a:lnTo>
                  <a:lnTo>
                    <a:pt x="23948" y="131329"/>
                  </a:lnTo>
                  <a:lnTo>
                    <a:pt x="17440" y="134346"/>
                  </a:lnTo>
                  <a:lnTo>
                    <a:pt x="10762" y="134018"/>
                  </a:lnTo>
                  <a:lnTo>
                    <a:pt x="3970" y="131460"/>
                  </a:lnTo>
                  <a:lnTo>
                    <a:pt x="612" y="126244"/>
                  </a:lnTo>
                  <a:lnTo>
                    <a:pt x="0" y="111091"/>
                  </a:lnTo>
                  <a:lnTo>
                    <a:pt x="6233" y="82829"/>
                  </a:lnTo>
                  <a:lnTo>
                    <a:pt x="21078" y="57817"/>
                  </a:lnTo>
                  <a:lnTo>
                    <a:pt x="40294" y="35589"/>
                  </a:lnTo>
                  <a:lnTo>
                    <a:pt x="60141" y="27516"/>
                  </a:lnTo>
                  <a:lnTo>
                    <a:pt x="83390" y="25098"/>
                  </a:lnTo>
                  <a:lnTo>
                    <a:pt x="105421" y="27922"/>
                  </a:lnTo>
                  <a:lnTo>
                    <a:pt x="123791" y="36197"/>
                  </a:lnTo>
                  <a:lnTo>
                    <a:pt x="177400" y="77224"/>
                  </a:lnTo>
                  <a:lnTo>
                    <a:pt x="207482" y="122099"/>
                  </a:lnTo>
                  <a:lnTo>
                    <a:pt x="223297" y="162260"/>
                  </a:lnTo>
                  <a:lnTo>
                    <a:pt x="230716" y="224987"/>
                  </a:lnTo>
                  <a:lnTo>
                    <a:pt x="229061" y="280532"/>
                  </a:lnTo>
                  <a:lnTo>
                    <a:pt x="217863" y="314748"/>
                  </a:lnTo>
                  <a:lnTo>
                    <a:pt x="193118" y="352161"/>
                  </a:lnTo>
                  <a:lnTo>
                    <a:pt x="157294" y="380912"/>
                  </a:lnTo>
                  <a:lnTo>
                    <a:pt x="105996" y="402917"/>
                  </a:lnTo>
                  <a:lnTo>
                    <a:pt x="85052" y="404072"/>
                  </a:lnTo>
                  <a:lnTo>
                    <a:pt x="74554" y="402743"/>
                  </a:lnTo>
                  <a:lnTo>
                    <a:pt x="56650" y="391907"/>
                  </a:lnTo>
                  <a:lnTo>
                    <a:pt x="42064" y="375392"/>
                  </a:lnTo>
                  <a:lnTo>
                    <a:pt x="31681" y="356354"/>
                  </a:lnTo>
                  <a:lnTo>
                    <a:pt x="29407" y="336194"/>
                  </a:lnTo>
                  <a:lnTo>
                    <a:pt x="33465" y="316706"/>
                  </a:lnTo>
                  <a:lnTo>
                    <a:pt x="43068" y="300245"/>
                  </a:lnTo>
                  <a:lnTo>
                    <a:pt x="58254" y="288250"/>
                  </a:lnTo>
                  <a:lnTo>
                    <a:pt x="77872" y="280190"/>
                  </a:lnTo>
                  <a:lnTo>
                    <a:pt x="102188" y="276607"/>
                  </a:lnTo>
                  <a:lnTo>
                    <a:pt x="125474" y="281254"/>
                  </a:lnTo>
                  <a:lnTo>
                    <a:pt x="180835" y="301420"/>
                  </a:lnTo>
                  <a:lnTo>
                    <a:pt x="233420" y="312658"/>
                  </a:lnTo>
                  <a:lnTo>
                    <a:pt x="27465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66551" y="3118630"/>
              <a:ext cx="523100" cy="552316"/>
            </a:xfrm>
            <a:custGeom>
              <a:avLst/>
              <a:gdLst/>
              <a:ahLst/>
              <a:cxnLst/>
              <a:rect l="0" t="0" r="0" b="0"/>
              <a:pathLst>
                <a:path w="523100" h="552316">
                  <a:moveTo>
                    <a:pt x="366112" y="8333"/>
                  </a:moveTo>
                  <a:lnTo>
                    <a:pt x="317181" y="0"/>
                  </a:lnTo>
                  <a:lnTo>
                    <a:pt x="258050" y="3828"/>
                  </a:lnTo>
                  <a:lnTo>
                    <a:pt x="195557" y="22312"/>
                  </a:lnTo>
                  <a:lnTo>
                    <a:pt x="141089" y="53209"/>
                  </a:lnTo>
                  <a:lnTo>
                    <a:pt x="104856" y="88440"/>
                  </a:lnTo>
                  <a:lnTo>
                    <a:pt x="70301" y="147781"/>
                  </a:lnTo>
                  <a:lnTo>
                    <a:pt x="37449" y="207454"/>
                  </a:lnTo>
                  <a:lnTo>
                    <a:pt x="18646" y="258275"/>
                  </a:lnTo>
                  <a:lnTo>
                    <a:pt x="5666" y="310378"/>
                  </a:lnTo>
                  <a:lnTo>
                    <a:pt x="0" y="362860"/>
                  </a:lnTo>
                  <a:lnTo>
                    <a:pt x="9500" y="409866"/>
                  </a:lnTo>
                  <a:lnTo>
                    <a:pt x="33671" y="466501"/>
                  </a:lnTo>
                  <a:lnTo>
                    <a:pt x="47175" y="490384"/>
                  </a:lnTo>
                  <a:lnTo>
                    <a:pt x="79109" y="517971"/>
                  </a:lnTo>
                  <a:lnTo>
                    <a:pt x="132992" y="539847"/>
                  </a:lnTo>
                  <a:lnTo>
                    <a:pt x="195628" y="552315"/>
                  </a:lnTo>
                  <a:lnTo>
                    <a:pt x="239169" y="551659"/>
                  </a:lnTo>
                  <a:lnTo>
                    <a:pt x="295803" y="540956"/>
                  </a:lnTo>
                  <a:lnTo>
                    <a:pt x="346310" y="512669"/>
                  </a:lnTo>
                  <a:lnTo>
                    <a:pt x="405217" y="463163"/>
                  </a:lnTo>
                  <a:lnTo>
                    <a:pt x="450160" y="415496"/>
                  </a:lnTo>
                  <a:lnTo>
                    <a:pt x="484316" y="356826"/>
                  </a:lnTo>
                  <a:lnTo>
                    <a:pt x="507980" y="313971"/>
                  </a:lnTo>
                  <a:lnTo>
                    <a:pt x="519281" y="271639"/>
                  </a:lnTo>
                  <a:lnTo>
                    <a:pt x="523099" y="215412"/>
                  </a:lnTo>
                  <a:lnTo>
                    <a:pt x="514278" y="159245"/>
                  </a:lnTo>
                  <a:lnTo>
                    <a:pt x="491219" y="106210"/>
                  </a:lnTo>
                  <a:lnTo>
                    <a:pt x="464134" y="61592"/>
                  </a:lnTo>
                  <a:lnTo>
                    <a:pt x="432070" y="35162"/>
                  </a:lnTo>
                  <a:lnTo>
                    <a:pt x="385380" y="13676"/>
                  </a:lnTo>
                  <a:lnTo>
                    <a:pt x="338935" y="4197"/>
                  </a:lnTo>
                  <a:lnTo>
                    <a:pt x="286438" y="7170"/>
                  </a:lnTo>
                  <a:lnTo>
                    <a:pt x="271355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812772" y="1295005"/>
            <a:ext cx="354042" cy="448800"/>
            <a:chOff x="4812772" y="1295005"/>
            <a:chExt cx="354042" cy="448800"/>
          </a:xfrm>
        </p:grpSpPr>
        <p:sp>
          <p:nvSpPr>
            <p:cNvPr id="75" name="Freeform 74"/>
            <p:cNvSpPr/>
            <p:nvPr/>
          </p:nvSpPr>
          <p:spPr>
            <a:xfrm>
              <a:off x="4948394" y="1421347"/>
              <a:ext cx="25858" cy="242156"/>
            </a:xfrm>
            <a:custGeom>
              <a:avLst/>
              <a:gdLst/>
              <a:ahLst/>
              <a:cxnLst/>
              <a:rect l="0" t="0" r="0" b="0"/>
              <a:pathLst>
                <a:path w="25858" h="242156">
                  <a:moveTo>
                    <a:pt x="0" y="0"/>
                  </a:moveTo>
                  <a:lnTo>
                    <a:pt x="14654" y="58617"/>
                  </a:lnTo>
                  <a:lnTo>
                    <a:pt x="25857" y="112791"/>
                  </a:lnTo>
                  <a:lnTo>
                    <a:pt x="22352" y="168552"/>
                  </a:lnTo>
                  <a:lnTo>
                    <a:pt x="12837" y="231881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12772" y="1295005"/>
              <a:ext cx="354042" cy="448800"/>
            </a:xfrm>
            <a:custGeom>
              <a:avLst/>
              <a:gdLst/>
              <a:ahLst/>
              <a:cxnLst/>
              <a:rect l="0" t="0" r="0" b="0"/>
              <a:pathLst>
                <a:path w="354042" h="448800">
                  <a:moveTo>
                    <a:pt x="230378" y="52642"/>
                  </a:moveTo>
                  <a:lnTo>
                    <a:pt x="213610" y="41464"/>
                  </a:lnTo>
                  <a:lnTo>
                    <a:pt x="196019" y="39095"/>
                  </a:lnTo>
                  <a:lnTo>
                    <a:pt x="150542" y="47107"/>
                  </a:lnTo>
                  <a:lnTo>
                    <a:pt x="94086" y="74819"/>
                  </a:lnTo>
                  <a:lnTo>
                    <a:pt x="73877" y="89405"/>
                  </a:lnTo>
                  <a:lnTo>
                    <a:pt x="41840" y="130484"/>
                  </a:lnTo>
                  <a:lnTo>
                    <a:pt x="12982" y="183312"/>
                  </a:lnTo>
                  <a:lnTo>
                    <a:pt x="2967" y="236029"/>
                  </a:lnTo>
                  <a:lnTo>
                    <a:pt x="0" y="284924"/>
                  </a:lnTo>
                  <a:lnTo>
                    <a:pt x="1338" y="342197"/>
                  </a:lnTo>
                  <a:lnTo>
                    <a:pt x="21706" y="388518"/>
                  </a:lnTo>
                  <a:lnTo>
                    <a:pt x="35859" y="407811"/>
                  </a:lnTo>
                  <a:lnTo>
                    <a:pt x="89295" y="439474"/>
                  </a:lnTo>
                  <a:lnTo>
                    <a:pt x="129434" y="448799"/>
                  </a:lnTo>
                  <a:lnTo>
                    <a:pt x="165374" y="445973"/>
                  </a:lnTo>
                  <a:lnTo>
                    <a:pt x="208959" y="426131"/>
                  </a:lnTo>
                  <a:lnTo>
                    <a:pt x="256327" y="392797"/>
                  </a:lnTo>
                  <a:lnTo>
                    <a:pt x="307462" y="334362"/>
                  </a:lnTo>
                  <a:lnTo>
                    <a:pt x="327437" y="310290"/>
                  </a:lnTo>
                  <a:lnTo>
                    <a:pt x="349080" y="247979"/>
                  </a:lnTo>
                  <a:lnTo>
                    <a:pt x="354041" y="192786"/>
                  </a:lnTo>
                  <a:lnTo>
                    <a:pt x="346697" y="152008"/>
                  </a:lnTo>
                  <a:lnTo>
                    <a:pt x="322847" y="95363"/>
                  </a:lnTo>
                  <a:lnTo>
                    <a:pt x="294691" y="63351"/>
                  </a:lnTo>
                  <a:lnTo>
                    <a:pt x="250491" y="30668"/>
                  </a:lnTo>
                  <a:lnTo>
                    <a:pt x="204152" y="11733"/>
                  </a:lnTo>
                  <a:lnTo>
                    <a:pt x="1777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1607202" y="4068782"/>
            <a:ext cx="319514" cy="434353"/>
          </a:xfrm>
          <a:custGeom>
            <a:avLst/>
            <a:gdLst/>
            <a:ahLst/>
            <a:cxnLst/>
            <a:rect l="0" t="0" r="0" b="0"/>
            <a:pathLst>
              <a:path w="319514" h="434353">
                <a:moveTo>
                  <a:pt x="56300" y="26803"/>
                </a:moveTo>
                <a:lnTo>
                  <a:pt x="49064" y="54359"/>
                </a:lnTo>
                <a:lnTo>
                  <a:pt x="43302" y="107462"/>
                </a:lnTo>
                <a:lnTo>
                  <a:pt x="26729" y="162034"/>
                </a:lnTo>
                <a:lnTo>
                  <a:pt x="15471" y="178933"/>
                </a:lnTo>
                <a:lnTo>
                  <a:pt x="10364" y="179695"/>
                </a:lnTo>
                <a:lnTo>
                  <a:pt x="5789" y="175524"/>
                </a:lnTo>
                <a:lnTo>
                  <a:pt x="1569" y="168065"/>
                </a:lnTo>
                <a:lnTo>
                  <a:pt x="0" y="147298"/>
                </a:lnTo>
                <a:lnTo>
                  <a:pt x="11581" y="90590"/>
                </a:lnTo>
                <a:lnTo>
                  <a:pt x="33932" y="37413"/>
                </a:lnTo>
                <a:lnTo>
                  <a:pt x="53442" y="11360"/>
                </a:lnTo>
                <a:lnTo>
                  <a:pt x="73357" y="2391"/>
                </a:lnTo>
                <a:lnTo>
                  <a:pt x="85219" y="0"/>
                </a:lnTo>
                <a:lnTo>
                  <a:pt x="110877" y="3582"/>
                </a:lnTo>
                <a:lnTo>
                  <a:pt x="159888" y="24946"/>
                </a:lnTo>
                <a:lnTo>
                  <a:pt x="175649" y="41186"/>
                </a:lnTo>
                <a:lnTo>
                  <a:pt x="211418" y="103960"/>
                </a:lnTo>
                <a:lnTo>
                  <a:pt x="220804" y="143641"/>
                </a:lnTo>
                <a:lnTo>
                  <a:pt x="223975" y="204560"/>
                </a:lnTo>
                <a:lnTo>
                  <a:pt x="217366" y="264513"/>
                </a:lnTo>
                <a:lnTo>
                  <a:pt x="208608" y="321416"/>
                </a:lnTo>
                <a:lnTo>
                  <a:pt x="185042" y="377717"/>
                </a:lnTo>
                <a:lnTo>
                  <a:pt x="164766" y="408678"/>
                </a:lnTo>
                <a:lnTo>
                  <a:pt x="147791" y="421913"/>
                </a:lnTo>
                <a:lnTo>
                  <a:pt x="127378" y="430525"/>
                </a:lnTo>
                <a:lnTo>
                  <a:pt x="102708" y="434352"/>
                </a:lnTo>
                <a:lnTo>
                  <a:pt x="82385" y="429815"/>
                </a:lnTo>
                <a:lnTo>
                  <a:pt x="65554" y="418829"/>
                </a:lnTo>
                <a:lnTo>
                  <a:pt x="50274" y="402248"/>
                </a:lnTo>
                <a:lnTo>
                  <a:pt x="41924" y="380061"/>
                </a:lnTo>
                <a:lnTo>
                  <a:pt x="39697" y="367593"/>
                </a:lnTo>
                <a:lnTo>
                  <a:pt x="43462" y="347501"/>
                </a:lnTo>
                <a:lnTo>
                  <a:pt x="64943" y="309950"/>
                </a:lnTo>
                <a:lnTo>
                  <a:pt x="73760" y="303305"/>
                </a:lnTo>
                <a:lnTo>
                  <a:pt x="96035" y="295922"/>
                </a:lnTo>
                <a:lnTo>
                  <a:pt x="129295" y="297355"/>
                </a:lnTo>
                <a:lnTo>
                  <a:pt x="185669" y="311577"/>
                </a:lnTo>
                <a:lnTo>
                  <a:pt x="222533" y="324870"/>
                </a:lnTo>
                <a:lnTo>
                  <a:pt x="272020" y="344734"/>
                </a:lnTo>
                <a:lnTo>
                  <a:pt x="292946" y="346310"/>
                </a:lnTo>
                <a:lnTo>
                  <a:pt x="319513" y="34265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1663502" y="4148228"/>
            <a:ext cx="1410820" cy="937037"/>
            <a:chOff x="1663502" y="4148228"/>
            <a:chExt cx="1410820" cy="937037"/>
          </a:xfrm>
        </p:grpSpPr>
        <p:sp>
          <p:nvSpPr>
            <p:cNvPr id="79" name="Freeform 78"/>
            <p:cNvSpPr/>
            <p:nvPr/>
          </p:nvSpPr>
          <p:spPr>
            <a:xfrm>
              <a:off x="1944929" y="4179813"/>
              <a:ext cx="280575" cy="303011"/>
            </a:xfrm>
            <a:custGeom>
              <a:avLst/>
              <a:gdLst/>
              <a:ahLst/>
              <a:cxnLst/>
              <a:rect l="0" t="0" r="0" b="0"/>
              <a:pathLst>
                <a:path w="280575" h="303011">
                  <a:moveTo>
                    <a:pt x="160770" y="31586"/>
                  </a:moveTo>
                  <a:lnTo>
                    <a:pt x="155181" y="14818"/>
                  </a:lnTo>
                  <a:lnTo>
                    <a:pt x="150025" y="11049"/>
                  </a:lnTo>
                  <a:lnTo>
                    <a:pt x="143078" y="9706"/>
                  </a:lnTo>
                  <a:lnTo>
                    <a:pt x="106713" y="15956"/>
                  </a:lnTo>
                  <a:lnTo>
                    <a:pt x="66904" y="36861"/>
                  </a:lnTo>
                  <a:lnTo>
                    <a:pt x="35297" y="66639"/>
                  </a:lnTo>
                  <a:lnTo>
                    <a:pt x="21946" y="86940"/>
                  </a:lnTo>
                  <a:lnTo>
                    <a:pt x="0" y="146138"/>
                  </a:lnTo>
                  <a:lnTo>
                    <a:pt x="1969" y="167896"/>
                  </a:lnTo>
                  <a:lnTo>
                    <a:pt x="20275" y="221025"/>
                  </a:lnTo>
                  <a:lnTo>
                    <a:pt x="32054" y="251492"/>
                  </a:lnTo>
                  <a:lnTo>
                    <a:pt x="43512" y="268142"/>
                  </a:lnTo>
                  <a:lnTo>
                    <a:pt x="59522" y="280221"/>
                  </a:lnTo>
                  <a:lnTo>
                    <a:pt x="98397" y="297508"/>
                  </a:lnTo>
                  <a:lnTo>
                    <a:pt x="135010" y="303010"/>
                  </a:lnTo>
                  <a:lnTo>
                    <a:pt x="158680" y="298058"/>
                  </a:lnTo>
                  <a:lnTo>
                    <a:pt x="220638" y="270908"/>
                  </a:lnTo>
                  <a:lnTo>
                    <a:pt x="251365" y="245106"/>
                  </a:lnTo>
                  <a:lnTo>
                    <a:pt x="267291" y="218853"/>
                  </a:lnTo>
                  <a:lnTo>
                    <a:pt x="279419" y="183259"/>
                  </a:lnTo>
                  <a:lnTo>
                    <a:pt x="280574" y="159827"/>
                  </a:lnTo>
                  <a:lnTo>
                    <a:pt x="275939" y="98299"/>
                  </a:lnTo>
                  <a:lnTo>
                    <a:pt x="271228" y="75274"/>
                  </a:lnTo>
                  <a:lnTo>
                    <a:pt x="265994" y="66560"/>
                  </a:lnTo>
                  <a:lnTo>
                    <a:pt x="208503" y="20742"/>
                  </a:lnTo>
                  <a:lnTo>
                    <a:pt x="1923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01476" y="4148228"/>
              <a:ext cx="285856" cy="374672"/>
            </a:xfrm>
            <a:custGeom>
              <a:avLst/>
              <a:gdLst/>
              <a:ahLst/>
              <a:cxnLst/>
              <a:rect l="0" t="0" r="0" b="0"/>
              <a:pathLst>
                <a:path w="285856" h="374672">
                  <a:moveTo>
                    <a:pt x="130606" y="0"/>
                  </a:moveTo>
                  <a:lnTo>
                    <a:pt x="72043" y="55087"/>
                  </a:lnTo>
                  <a:lnTo>
                    <a:pt x="39114" y="97273"/>
                  </a:lnTo>
                  <a:lnTo>
                    <a:pt x="18732" y="148900"/>
                  </a:lnTo>
                  <a:lnTo>
                    <a:pt x="812" y="209150"/>
                  </a:lnTo>
                  <a:lnTo>
                    <a:pt x="0" y="230996"/>
                  </a:lnTo>
                  <a:lnTo>
                    <a:pt x="12108" y="284186"/>
                  </a:lnTo>
                  <a:lnTo>
                    <a:pt x="34529" y="336900"/>
                  </a:lnTo>
                  <a:lnTo>
                    <a:pt x="59635" y="362904"/>
                  </a:lnTo>
                  <a:lnTo>
                    <a:pt x="82296" y="371860"/>
                  </a:lnTo>
                  <a:lnTo>
                    <a:pt x="106795" y="374671"/>
                  </a:lnTo>
                  <a:lnTo>
                    <a:pt x="129382" y="372021"/>
                  </a:lnTo>
                  <a:lnTo>
                    <a:pt x="161829" y="358363"/>
                  </a:lnTo>
                  <a:lnTo>
                    <a:pt x="210677" y="319091"/>
                  </a:lnTo>
                  <a:lnTo>
                    <a:pt x="253382" y="256983"/>
                  </a:lnTo>
                  <a:lnTo>
                    <a:pt x="277074" y="200607"/>
                  </a:lnTo>
                  <a:lnTo>
                    <a:pt x="283441" y="176896"/>
                  </a:lnTo>
                  <a:lnTo>
                    <a:pt x="285855" y="133002"/>
                  </a:lnTo>
                  <a:lnTo>
                    <a:pt x="278512" y="96729"/>
                  </a:lnTo>
                  <a:lnTo>
                    <a:pt x="260868" y="63755"/>
                  </a:lnTo>
                  <a:lnTo>
                    <a:pt x="243483" y="42373"/>
                  </a:lnTo>
                  <a:lnTo>
                    <a:pt x="220938" y="30531"/>
                  </a:lnTo>
                  <a:lnTo>
                    <a:pt x="208375" y="27372"/>
                  </a:lnTo>
                  <a:lnTo>
                    <a:pt x="185058" y="30103"/>
                  </a:lnTo>
                  <a:lnTo>
                    <a:pt x="151663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63502" y="4510667"/>
              <a:ext cx="1052851" cy="58701"/>
            </a:xfrm>
            <a:custGeom>
              <a:avLst/>
              <a:gdLst/>
              <a:ahLst/>
              <a:cxnLst/>
              <a:rect l="0" t="0" r="0" b="0"/>
              <a:pathLst>
                <a:path w="1052851" h="58701">
                  <a:moveTo>
                    <a:pt x="1052850" y="58700"/>
                  </a:moveTo>
                  <a:lnTo>
                    <a:pt x="1047261" y="41933"/>
                  </a:lnTo>
                  <a:lnTo>
                    <a:pt x="1042105" y="38163"/>
                  </a:lnTo>
                  <a:lnTo>
                    <a:pt x="1035158" y="36820"/>
                  </a:lnTo>
                  <a:lnTo>
                    <a:pt x="1005494" y="34280"/>
                  </a:lnTo>
                  <a:lnTo>
                    <a:pt x="947959" y="28530"/>
                  </a:lnTo>
                  <a:lnTo>
                    <a:pt x="897509" y="27535"/>
                  </a:lnTo>
                  <a:lnTo>
                    <a:pt x="835295" y="27198"/>
                  </a:lnTo>
                  <a:lnTo>
                    <a:pt x="786268" y="27140"/>
                  </a:lnTo>
                  <a:lnTo>
                    <a:pt x="727187" y="27120"/>
                  </a:lnTo>
                  <a:lnTo>
                    <a:pt x="664868" y="27116"/>
                  </a:lnTo>
                  <a:lnTo>
                    <a:pt x="613589" y="27115"/>
                  </a:lnTo>
                  <a:lnTo>
                    <a:pt x="551095" y="27115"/>
                  </a:lnTo>
                  <a:lnTo>
                    <a:pt x="500849" y="27115"/>
                  </a:lnTo>
                  <a:lnTo>
                    <a:pt x="448917" y="27115"/>
                  </a:lnTo>
                  <a:lnTo>
                    <a:pt x="397655" y="25945"/>
                  </a:lnTo>
                  <a:lnTo>
                    <a:pt x="334699" y="18782"/>
                  </a:lnTo>
                  <a:lnTo>
                    <a:pt x="283614" y="14117"/>
                  </a:lnTo>
                  <a:lnTo>
                    <a:pt x="234552" y="8446"/>
                  </a:lnTo>
                  <a:lnTo>
                    <a:pt x="176053" y="6530"/>
                  </a:lnTo>
                  <a:lnTo>
                    <a:pt x="119437" y="6151"/>
                  </a:lnTo>
                  <a:lnTo>
                    <a:pt x="63194" y="2957"/>
                  </a:lnTo>
                  <a:lnTo>
                    <a:pt x="37445" y="0"/>
                  </a:lnTo>
                  <a:lnTo>
                    <a:pt x="0" y="6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97919" y="4661101"/>
              <a:ext cx="239408" cy="424164"/>
            </a:xfrm>
            <a:custGeom>
              <a:avLst/>
              <a:gdLst/>
              <a:ahLst/>
              <a:cxnLst/>
              <a:rect l="0" t="0" r="0" b="0"/>
              <a:pathLst>
                <a:path w="239408" h="424164">
                  <a:moveTo>
                    <a:pt x="176236" y="171479"/>
                  </a:moveTo>
                  <a:lnTo>
                    <a:pt x="184569" y="134001"/>
                  </a:lnTo>
                  <a:lnTo>
                    <a:pt x="182995" y="96033"/>
                  </a:lnTo>
                  <a:lnTo>
                    <a:pt x="171982" y="46872"/>
                  </a:lnTo>
                  <a:lnTo>
                    <a:pt x="156388" y="19655"/>
                  </a:lnTo>
                  <a:lnTo>
                    <a:pt x="140509" y="7295"/>
                  </a:lnTo>
                  <a:lnTo>
                    <a:pt x="131361" y="2362"/>
                  </a:lnTo>
                  <a:lnTo>
                    <a:pt x="111838" y="0"/>
                  </a:lnTo>
                  <a:lnTo>
                    <a:pt x="70709" y="8015"/>
                  </a:lnTo>
                  <a:lnTo>
                    <a:pt x="44883" y="23089"/>
                  </a:lnTo>
                  <a:lnTo>
                    <a:pt x="22413" y="47963"/>
                  </a:lnTo>
                  <a:lnTo>
                    <a:pt x="6526" y="77560"/>
                  </a:lnTo>
                  <a:lnTo>
                    <a:pt x="0" y="114145"/>
                  </a:lnTo>
                  <a:lnTo>
                    <a:pt x="3655" y="154621"/>
                  </a:lnTo>
                  <a:lnTo>
                    <a:pt x="12186" y="176075"/>
                  </a:lnTo>
                  <a:lnTo>
                    <a:pt x="17736" y="185071"/>
                  </a:lnTo>
                  <a:lnTo>
                    <a:pt x="33262" y="198187"/>
                  </a:lnTo>
                  <a:lnTo>
                    <a:pt x="53031" y="206746"/>
                  </a:lnTo>
                  <a:lnTo>
                    <a:pt x="77414" y="210550"/>
                  </a:lnTo>
                  <a:lnTo>
                    <a:pt x="100730" y="206001"/>
                  </a:lnTo>
                  <a:lnTo>
                    <a:pt x="153771" y="177499"/>
                  </a:lnTo>
                  <a:lnTo>
                    <a:pt x="170541" y="164016"/>
                  </a:lnTo>
                  <a:lnTo>
                    <a:pt x="179554" y="143985"/>
                  </a:lnTo>
                  <a:lnTo>
                    <a:pt x="181958" y="132093"/>
                  </a:lnTo>
                  <a:lnTo>
                    <a:pt x="183560" y="128844"/>
                  </a:lnTo>
                  <a:lnTo>
                    <a:pt x="184628" y="131358"/>
                  </a:lnTo>
                  <a:lnTo>
                    <a:pt x="198030" y="191440"/>
                  </a:lnTo>
                  <a:lnTo>
                    <a:pt x="207702" y="252270"/>
                  </a:lnTo>
                  <a:lnTo>
                    <a:pt x="215900" y="303381"/>
                  </a:lnTo>
                  <a:lnTo>
                    <a:pt x="223455" y="357931"/>
                  </a:lnTo>
                  <a:lnTo>
                    <a:pt x="228977" y="406227"/>
                  </a:lnTo>
                  <a:lnTo>
                    <a:pt x="231284" y="412206"/>
                  </a:lnTo>
                  <a:lnTo>
                    <a:pt x="239407" y="424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95336" y="4506197"/>
              <a:ext cx="115815" cy="52643"/>
            </a:xfrm>
            <a:custGeom>
              <a:avLst/>
              <a:gdLst/>
              <a:ahLst/>
              <a:cxnLst/>
              <a:rect l="0" t="0" r="0" b="0"/>
              <a:pathLst>
                <a:path w="115815" h="52643">
                  <a:moveTo>
                    <a:pt x="115814" y="0"/>
                  </a:moveTo>
                  <a:lnTo>
                    <a:pt x="110225" y="16767"/>
                  </a:lnTo>
                  <a:lnTo>
                    <a:pt x="103899" y="21706"/>
                  </a:lnTo>
                  <a:lnTo>
                    <a:pt x="84392" y="27195"/>
                  </a:lnTo>
                  <a:lnTo>
                    <a:pt x="36081" y="3305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05865" y="4579896"/>
              <a:ext cx="168457" cy="84229"/>
            </a:xfrm>
            <a:custGeom>
              <a:avLst/>
              <a:gdLst/>
              <a:ahLst/>
              <a:cxnLst/>
              <a:rect l="0" t="0" r="0" b="0"/>
              <a:pathLst>
                <a:path w="168457" h="84229">
                  <a:moveTo>
                    <a:pt x="168456" y="0"/>
                  </a:moveTo>
                  <a:lnTo>
                    <a:pt x="162867" y="16767"/>
                  </a:lnTo>
                  <a:lnTo>
                    <a:pt x="150764" y="28119"/>
                  </a:lnTo>
                  <a:lnTo>
                    <a:pt x="95936" y="55912"/>
                  </a:lnTo>
                  <a:lnTo>
                    <a:pt x="33358" y="7671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3161505" y="4327212"/>
            <a:ext cx="355014" cy="584693"/>
          </a:xfrm>
          <a:custGeom>
            <a:avLst/>
            <a:gdLst/>
            <a:ahLst/>
            <a:cxnLst/>
            <a:rect l="0" t="0" r="0" b="0"/>
            <a:pathLst>
              <a:path w="355014" h="584693">
                <a:moveTo>
                  <a:pt x="81272" y="0"/>
                </a:moveTo>
                <a:lnTo>
                  <a:pt x="63314" y="53875"/>
                </a:lnTo>
                <a:lnTo>
                  <a:pt x="42631" y="115922"/>
                </a:lnTo>
                <a:lnTo>
                  <a:pt x="35632" y="136919"/>
                </a:lnTo>
                <a:lnTo>
                  <a:pt x="32128" y="139242"/>
                </a:lnTo>
                <a:lnTo>
                  <a:pt x="28622" y="136112"/>
                </a:lnTo>
                <a:lnTo>
                  <a:pt x="25115" y="129346"/>
                </a:lnTo>
                <a:lnTo>
                  <a:pt x="24338" y="112469"/>
                </a:lnTo>
                <a:lnTo>
                  <a:pt x="29062" y="93270"/>
                </a:lnTo>
                <a:lnTo>
                  <a:pt x="57687" y="41918"/>
                </a:lnTo>
                <a:lnTo>
                  <a:pt x="83642" y="16060"/>
                </a:lnTo>
                <a:lnTo>
                  <a:pt x="106502" y="7138"/>
                </a:lnTo>
                <a:lnTo>
                  <a:pt x="119149" y="4758"/>
                </a:lnTo>
                <a:lnTo>
                  <a:pt x="142560" y="8354"/>
                </a:lnTo>
                <a:lnTo>
                  <a:pt x="163493" y="18921"/>
                </a:lnTo>
                <a:lnTo>
                  <a:pt x="203378" y="64276"/>
                </a:lnTo>
                <a:lnTo>
                  <a:pt x="211580" y="90958"/>
                </a:lnTo>
                <a:lnTo>
                  <a:pt x="219318" y="138865"/>
                </a:lnTo>
                <a:lnTo>
                  <a:pt x="222780" y="190104"/>
                </a:lnTo>
                <a:lnTo>
                  <a:pt x="219517" y="245450"/>
                </a:lnTo>
                <a:lnTo>
                  <a:pt x="215430" y="296944"/>
                </a:lnTo>
                <a:lnTo>
                  <a:pt x="200238" y="356865"/>
                </a:lnTo>
                <a:lnTo>
                  <a:pt x="183000" y="410466"/>
                </a:lnTo>
                <a:lnTo>
                  <a:pt x="156397" y="473770"/>
                </a:lnTo>
                <a:lnTo>
                  <a:pt x="114778" y="534756"/>
                </a:lnTo>
                <a:lnTo>
                  <a:pt x="85161" y="573044"/>
                </a:lnTo>
                <a:lnTo>
                  <a:pt x="64673" y="582240"/>
                </a:lnTo>
                <a:lnTo>
                  <a:pt x="52658" y="584692"/>
                </a:lnTo>
                <a:lnTo>
                  <a:pt x="42309" y="582817"/>
                </a:lnTo>
                <a:lnTo>
                  <a:pt x="24571" y="571375"/>
                </a:lnTo>
                <a:lnTo>
                  <a:pt x="7020" y="545203"/>
                </a:lnTo>
                <a:lnTo>
                  <a:pt x="0" y="504043"/>
                </a:lnTo>
                <a:lnTo>
                  <a:pt x="6033" y="453374"/>
                </a:lnTo>
                <a:lnTo>
                  <a:pt x="16345" y="415613"/>
                </a:lnTo>
                <a:lnTo>
                  <a:pt x="43317" y="377588"/>
                </a:lnTo>
                <a:lnTo>
                  <a:pt x="52459" y="367539"/>
                </a:lnTo>
                <a:lnTo>
                  <a:pt x="64403" y="362009"/>
                </a:lnTo>
                <a:lnTo>
                  <a:pt x="93272" y="358985"/>
                </a:lnTo>
                <a:lnTo>
                  <a:pt x="131231" y="363859"/>
                </a:lnTo>
                <a:lnTo>
                  <a:pt x="164705" y="378302"/>
                </a:lnTo>
                <a:lnTo>
                  <a:pt x="223012" y="426940"/>
                </a:lnTo>
                <a:lnTo>
                  <a:pt x="258021" y="479231"/>
                </a:lnTo>
                <a:lnTo>
                  <a:pt x="277590" y="491022"/>
                </a:lnTo>
                <a:lnTo>
                  <a:pt x="300716" y="497822"/>
                </a:lnTo>
                <a:lnTo>
                  <a:pt x="355013" y="4948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3517815" y="4050591"/>
            <a:ext cx="588300" cy="740469"/>
            <a:chOff x="3517815" y="4050591"/>
            <a:chExt cx="588300" cy="740469"/>
          </a:xfrm>
        </p:grpSpPr>
        <p:sp>
          <p:nvSpPr>
            <p:cNvPr id="87" name="Freeform 86"/>
            <p:cNvSpPr/>
            <p:nvPr/>
          </p:nvSpPr>
          <p:spPr>
            <a:xfrm>
              <a:off x="3517815" y="4316684"/>
              <a:ext cx="346144" cy="474376"/>
            </a:xfrm>
            <a:custGeom>
              <a:avLst/>
              <a:gdLst/>
              <a:ahLst/>
              <a:cxnLst/>
              <a:rect l="0" t="0" r="0" b="0"/>
              <a:pathLst>
                <a:path w="346144" h="474376">
                  <a:moveTo>
                    <a:pt x="114516" y="0"/>
                  </a:moveTo>
                  <a:lnTo>
                    <a:pt x="95388" y="53875"/>
                  </a:lnTo>
                  <a:lnTo>
                    <a:pt x="64713" y="105447"/>
                  </a:lnTo>
                  <a:lnTo>
                    <a:pt x="60257" y="107732"/>
                  </a:lnTo>
                  <a:lnTo>
                    <a:pt x="57286" y="104577"/>
                  </a:lnTo>
                  <a:lnTo>
                    <a:pt x="55306" y="97794"/>
                  </a:lnTo>
                  <a:lnTo>
                    <a:pt x="56326" y="90932"/>
                  </a:lnTo>
                  <a:lnTo>
                    <a:pt x="63697" y="77069"/>
                  </a:lnTo>
                  <a:lnTo>
                    <a:pt x="100946" y="29493"/>
                  </a:lnTo>
                  <a:lnTo>
                    <a:pt x="110149" y="23172"/>
                  </a:lnTo>
                  <a:lnTo>
                    <a:pt x="132852" y="16147"/>
                  </a:lnTo>
                  <a:lnTo>
                    <a:pt x="166352" y="17782"/>
                  </a:lnTo>
                  <a:lnTo>
                    <a:pt x="184738" y="28960"/>
                  </a:lnTo>
                  <a:lnTo>
                    <a:pt x="199538" y="46796"/>
                  </a:lnTo>
                  <a:lnTo>
                    <a:pt x="222491" y="104283"/>
                  </a:lnTo>
                  <a:lnTo>
                    <a:pt x="240750" y="167154"/>
                  </a:lnTo>
                  <a:lnTo>
                    <a:pt x="245116" y="217593"/>
                  </a:lnTo>
                  <a:lnTo>
                    <a:pt x="236110" y="276558"/>
                  </a:lnTo>
                  <a:lnTo>
                    <a:pt x="223066" y="332095"/>
                  </a:lnTo>
                  <a:lnTo>
                    <a:pt x="210370" y="367070"/>
                  </a:lnTo>
                  <a:lnTo>
                    <a:pt x="165917" y="420952"/>
                  </a:lnTo>
                  <a:lnTo>
                    <a:pt x="111233" y="462304"/>
                  </a:lnTo>
                  <a:lnTo>
                    <a:pt x="86151" y="473360"/>
                  </a:lnTo>
                  <a:lnTo>
                    <a:pt x="63305" y="474375"/>
                  </a:lnTo>
                  <a:lnTo>
                    <a:pt x="44572" y="467806"/>
                  </a:lnTo>
                  <a:lnTo>
                    <a:pt x="13483" y="444525"/>
                  </a:lnTo>
                  <a:lnTo>
                    <a:pt x="5271" y="424904"/>
                  </a:lnTo>
                  <a:lnTo>
                    <a:pt x="0" y="374180"/>
                  </a:lnTo>
                  <a:lnTo>
                    <a:pt x="5518" y="349966"/>
                  </a:lnTo>
                  <a:lnTo>
                    <a:pt x="21779" y="319722"/>
                  </a:lnTo>
                  <a:lnTo>
                    <a:pt x="37035" y="303536"/>
                  </a:lnTo>
                  <a:lnTo>
                    <a:pt x="59413" y="288543"/>
                  </a:lnTo>
                  <a:lnTo>
                    <a:pt x="88076" y="283439"/>
                  </a:lnTo>
                  <a:lnTo>
                    <a:pt x="137098" y="290262"/>
                  </a:lnTo>
                  <a:lnTo>
                    <a:pt x="194886" y="307940"/>
                  </a:lnTo>
                  <a:lnTo>
                    <a:pt x="250878" y="337718"/>
                  </a:lnTo>
                  <a:lnTo>
                    <a:pt x="293400" y="365147"/>
                  </a:lnTo>
                  <a:lnTo>
                    <a:pt x="314513" y="369738"/>
                  </a:lnTo>
                  <a:lnTo>
                    <a:pt x="34614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926062" y="4050591"/>
              <a:ext cx="180053" cy="215446"/>
            </a:xfrm>
            <a:custGeom>
              <a:avLst/>
              <a:gdLst/>
              <a:ahLst/>
              <a:cxnLst/>
              <a:rect l="0" t="0" r="0" b="0"/>
              <a:pathLst>
                <a:path w="180053" h="215446">
                  <a:moveTo>
                    <a:pt x="43181" y="34466"/>
                  </a:moveTo>
                  <a:lnTo>
                    <a:pt x="26414" y="40055"/>
                  </a:lnTo>
                  <a:lnTo>
                    <a:pt x="11942" y="52158"/>
                  </a:lnTo>
                  <a:lnTo>
                    <a:pt x="4808" y="60298"/>
                  </a:lnTo>
                  <a:lnTo>
                    <a:pt x="1221" y="62216"/>
                  </a:lnTo>
                  <a:lnTo>
                    <a:pt x="0" y="59985"/>
                  </a:lnTo>
                  <a:lnTo>
                    <a:pt x="6446" y="31188"/>
                  </a:lnTo>
                  <a:lnTo>
                    <a:pt x="11672" y="24091"/>
                  </a:lnTo>
                  <a:lnTo>
                    <a:pt x="26837" y="13087"/>
                  </a:lnTo>
                  <a:lnTo>
                    <a:pt x="55106" y="315"/>
                  </a:lnTo>
                  <a:lnTo>
                    <a:pt x="65169" y="0"/>
                  </a:lnTo>
                  <a:lnTo>
                    <a:pt x="85709" y="5890"/>
                  </a:lnTo>
                  <a:lnTo>
                    <a:pt x="111414" y="22359"/>
                  </a:lnTo>
                  <a:lnTo>
                    <a:pt x="123419" y="38444"/>
                  </a:lnTo>
                  <a:lnTo>
                    <a:pt x="131485" y="58460"/>
                  </a:lnTo>
                  <a:lnTo>
                    <a:pt x="134856" y="94867"/>
                  </a:lnTo>
                  <a:lnTo>
                    <a:pt x="123031" y="149915"/>
                  </a:lnTo>
                  <a:lnTo>
                    <a:pt x="107525" y="176168"/>
                  </a:lnTo>
                  <a:lnTo>
                    <a:pt x="82523" y="198764"/>
                  </a:lnTo>
                  <a:lnTo>
                    <a:pt x="52888" y="214688"/>
                  </a:lnTo>
                  <a:lnTo>
                    <a:pt x="43803" y="215445"/>
                  </a:lnTo>
                  <a:lnTo>
                    <a:pt x="27470" y="210047"/>
                  </a:lnTo>
                  <a:lnTo>
                    <a:pt x="22179" y="202993"/>
                  </a:lnTo>
                  <a:lnTo>
                    <a:pt x="16299" y="182676"/>
                  </a:lnTo>
                  <a:lnTo>
                    <a:pt x="17071" y="173047"/>
                  </a:lnTo>
                  <a:lnTo>
                    <a:pt x="24168" y="156109"/>
                  </a:lnTo>
                  <a:lnTo>
                    <a:pt x="30506" y="151826"/>
                  </a:lnTo>
                  <a:lnTo>
                    <a:pt x="46906" y="150187"/>
                  </a:lnTo>
                  <a:lnTo>
                    <a:pt x="106679" y="164925"/>
                  </a:lnTo>
                  <a:lnTo>
                    <a:pt x="143624" y="169437"/>
                  </a:lnTo>
                  <a:lnTo>
                    <a:pt x="161132" y="167372"/>
                  </a:lnTo>
                  <a:lnTo>
                    <a:pt x="180052" y="1608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63958" y="432721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31586"/>
                  </a:moveTo>
                  <a:lnTo>
                    <a:pt x="214860" y="25996"/>
                  </a:lnTo>
                  <a:lnTo>
                    <a:pt x="163281" y="28098"/>
                  </a:lnTo>
                  <a:lnTo>
                    <a:pt x="116871" y="25914"/>
                  </a:lnTo>
                  <a:lnTo>
                    <a:pt x="68319" y="30465"/>
                  </a:lnTo>
                  <a:lnTo>
                    <a:pt x="33111" y="25664"/>
                  </a:lnTo>
                  <a:lnTo>
                    <a:pt x="17446" y="168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19473" y="4419634"/>
              <a:ext cx="165585" cy="297134"/>
            </a:xfrm>
            <a:custGeom>
              <a:avLst/>
              <a:gdLst/>
              <a:ahLst/>
              <a:cxnLst/>
              <a:rect l="0" t="0" r="0" b="0"/>
              <a:pathLst>
                <a:path w="165585" h="297134">
                  <a:moveTo>
                    <a:pt x="165584" y="23392"/>
                  </a:moveTo>
                  <a:lnTo>
                    <a:pt x="159995" y="40159"/>
                  </a:lnTo>
                  <a:lnTo>
                    <a:pt x="157178" y="41589"/>
                  </a:lnTo>
                  <a:lnTo>
                    <a:pt x="154131" y="39032"/>
                  </a:lnTo>
                  <a:lnTo>
                    <a:pt x="135245" y="15303"/>
                  </a:lnTo>
                  <a:lnTo>
                    <a:pt x="110191" y="588"/>
                  </a:lnTo>
                  <a:lnTo>
                    <a:pt x="100580" y="0"/>
                  </a:lnTo>
                  <a:lnTo>
                    <a:pt x="80541" y="5586"/>
                  </a:lnTo>
                  <a:lnTo>
                    <a:pt x="49529" y="21885"/>
                  </a:lnTo>
                  <a:lnTo>
                    <a:pt x="23702" y="47122"/>
                  </a:lnTo>
                  <a:lnTo>
                    <a:pt x="6822" y="76826"/>
                  </a:lnTo>
                  <a:lnTo>
                    <a:pt x="0" y="113443"/>
                  </a:lnTo>
                  <a:lnTo>
                    <a:pt x="4643" y="133995"/>
                  </a:lnTo>
                  <a:lnTo>
                    <a:pt x="9157" y="142750"/>
                  </a:lnTo>
                  <a:lnTo>
                    <a:pt x="16846" y="147418"/>
                  </a:lnTo>
                  <a:lnTo>
                    <a:pt x="37867" y="149484"/>
                  </a:lnTo>
                  <a:lnTo>
                    <a:pt x="59687" y="140264"/>
                  </a:lnTo>
                  <a:lnTo>
                    <a:pt x="88584" y="115342"/>
                  </a:lnTo>
                  <a:lnTo>
                    <a:pt x="108843" y="85731"/>
                  </a:lnTo>
                  <a:lnTo>
                    <a:pt x="113719" y="75480"/>
                  </a:lnTo>
                  <a:lnTo>
                    <a:pt x="115800" y="73325"/>
                  </a:lnTo>
                  <a:lnTo>
                    <a:pt x="113346" y="129180"/>
                  </a:lnTo>
                  <a:lnTo>
                    <a:pt x="109901" y="190214"/>
                  </a:lnTo>
                  <a:lnTo>
                    <a:pt x="103892" y="247677"/>
                  </a:lnTo>
                  <a:lnTo>
                    <a:pt x="102413" y="297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2938406" y="3895544"/>
            <a:ext cx="1209386" cy="1083765"/>
          </a:xfrm>
          <a:custGeom>
            <a:avLst/>
            <a:gdLst/>
            <a:ahLst/>
            <a:cxnLst/>
            <a:rect l="0" t="0" r="0" b="0"/>
            <a:pathLst>
              <a:path w="1209386" h="1083765">
                <a:moveTo>
                  <a:pt x="736039" y="0"/>
                </a:moveTo>
                <a:lnTo>
                  <a:pt x="724861" y="11178"/>
                </a:lnTo>
                <a:lnTo>
                  <a:pt x="683312" y="27511"/>
                </a:lnTo>
                <a:lnTo>
                  <a:pt x="630044" y="45122"/>
                </a:lnTo>
                <a:lnTo>
                  <a:pt x="568873" y="76373"/>
                </a:lnTo>
                <a:lnTo>
                  <a:pt x="517793" y="106077"/>
                </a:lnTo>
                <a:lnTo>
                  <a:pt x="456651" y="138245"/>
                </a:lnTo>
                <a:lnTo>
                  <a:pt x="393858" y="186084"/>
                </a:lnTo>
                <a:lnTo>
                  <a:pt x="345791" y="217989"/>
                </a:lnTo>
                <a:lnTo>
                  <a:pt x="326289" y="229075"/>
                </a:lnTo>
                <a:lnTo>
                  <a:pt x="270631" y="274791"/>
                </a:lnTo>
                <a:lnTo>
                  <a:pt x="222170" y="318188"/>
                </a:lnTo>
                <a:lnTo>
                  <a:pt x="162064" y="380625"/>
                </a:lnTo>
                <a:lnTo>
                  <a:pt x="114142" y="438118"/>
                </a:lnTo>
                <a:lnTo>
                  <a:pt x="83060" y="486222"/>
                </a:lnTo>
                <a:lnTo>
                  <a:pt x="46706" y="549289"/>
                </a:lnTo>
                <a:lnTo>
                  <a:pt x="29804" y="598190"/>
                </a:lnTo>
                <a:lnTo>
                  <a:pt x="13612" y="657540"/>
                </a:lnTo>
                <a:lnTo>
                  <a:pt x="2269" y="713631"/>
                </a:lnTo>
                <a:lnTo>
                  <a:pt x="0" y="767896"/>
                </a:lnTo>
                <a:lnTo>
                  <a:pt x="2447" y="821020"/>
                </a:lnTo>
                <a:lnTo>
                  <a:pt x="13701" y="870686"/>
                </a:lnTo>
                <a:lnTo>
                  <a:pt x="26615" y="899358"/>
                </a:lnTo>
                <a:lnTo>
                  <a:pt x="73602" y="957291"/>
                </a:lnTo>
                <a:lnTo>
                  <a:pt x="130401" y="1006539"/>
                </a:lnTo>
                <a:lnTo>
                  <a:pt x="190142" y="1042230"/>
                </a:lnTo>
                <a:lnTo>
                  <a:pt x="250612" y="1064790"/>
                </a:lnTo>
                <a:lnTo>
                  <a:pt x="301570" y="1076794"/>
                </a:lnTo>
                <a:lnTo>
                  <a:pt x="353714" y="1082171"/>
                </a:lnTo>
                <a:lnTo>
                  <a:pt x="406209" y="1083764"/>
                </a:lnTo>
                <a:lnTo>
                  <a:pt x="464397" y="1078647"/>
                </a:lnTo>
                <a:lnTo>
                  <a:pt x="526091" y="1069722"/>
                </a:lnTo>
                <a:lnTo>
                  <a:pt x="584604" y="1056226"/>
                </a:lnTo>
                <a:lnTo>
                  <a:pt x="640751" y="1038794"/>
                </a:lnTo>
                <a:lnTo>
                  <a:pt x="697763" y="1017534"/>
                </a:lnTo>
                <a:lnTo>
                  <a:pt x="756215" y="997131"/>
                </a:lnTo>
                <a:lnTo>
                  <a:pt x="813508" y="967104"/>
                </a:lnTo>
                <a:lnTo>
                  <a:pt x="875609" y="924343"/>
                </a:lnTo>
                <a:lnTo>
                  <a:pt x="938657" y="880877"/>
                </a:lnTo>
                <a:lnTo>
                  <a:pt x="1001295" y="827966"/>
                </a:lnTo>
                <a:lnTo>
                  <a:pt x="1057377" y="781730"/>
                </a:lnTo>
                <a:lnTo>
                  <a:pt x="1111260" y="724540"/>
                </a:lnTo>
                <a:lnTo>
                  <a:pt x="1143492" y="681903"/>
                </a:lnTo>
                <a:lnTo>
                  <a:pt x="1160065" y="630576"/>
                </a:lnTo>
                <a:lnTo>
                  <a:pt x="1176621" y="581201"/>
                </a:lnTo>
                <a:lnTo>
                  <a:pt x="1194771" y="521690"/>
                </a:lnTo>
                <a:lnTo>
                  <a:pt x="1207609" y="458427"/>
                </a:lnTo>
                <a:lnTo>
                  <a:pt x="1209385" y="396096"/>
                </a:lnTo>
                <a:lnTo>
                  <a:pt x="1206616" y="334391"/>
                </a:lnTo>
                <a:lnTo>
                  <a:pt x="1195150" y="271813"/>
                </a:lnTo>
                <a:lnTo>
                  <a:pt x="1173215" y="215562"/>
                </a:lnTo>
                <a:lnTo>
                  <a:pt x="1139433" y="158585"/>
                </a:lnTo>
                <a:lnTo>
                  <a:pt x="1099297" y="105371"/>
                </a:lnTo>
                <a:lnTo>
                  <a:pt x="1094024" y="94814"/>
                </a:lnTo>
                <a:lnTo>
                  <a:pt x="1075688" y="76844"/>
                </a:lnTo>
                <a:lnTo>
                  <a:pt x="1039057" y="56693"/>
                </a:lnTo>
                <a:lnTo>
                  <a:pt x="976937" y="35628"/>
                </a:lnTo>
                <a:lnTo>
                  <a:pt x="930119" y="24724"/>
                </a:lnTo>
                <a:lnTo>
                  <a:pt x="878032" y="15254"/>
                </a:lnTo>
                <a:lnTo>
                  <a:pt x="819835" y="11929"/>
                </a:lnTo>
                <a:lnTo>
                  <a:pt x="767367" y="12113"/>
                </a:lnTo>
                <a:lnTo>
                  <a:pt x="713891" y="18944"/>
                </a:lnTo>
                <a:lnTo>
                  <a:pt x="687591" y="22457"/>
                </a:lnTo>
                <a:lnTo>
                  <a:pt x="631307" y="44652"/>
                </a:lnTo>
                <a:lnTo>
                  <a:pt x="579210" y="51590"/>
                </a:lnTo>
                <a:lnTo>
                  <a:pt x="567583" y="526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510037" y="206145"/>
            <a:ext cx="2027539" cy="927434"/>
            <a:chOff x="1510037" y="206145"/>
            <a:chExt cx="2027539" cy="927434"/>
          </a:xfrm>
        </p:grpSpPr>
        <p:sp>
          <p:nvSpPr>
            <p:cNvPr id="2" name="Freeform 1"/>
            <p:cNvSpPr/>
            <p:nvPr/>
          </p:nvSpPr>
          <p:spPr>
            <a:xfrm>
              <a:off x="1510037" y="431668"/>
              <a:ext cx="16596" cy="701911"/>
            </a:xfrm>
            <a:custGeom>
              <a:avLst/>
              <a:gdLst/>
              <a:ahLst/>
              <a:cxnLst/>
              <a:rect l="0" t="0" r="0" b="0"/>
              <a:pathLst>
                <a:path w="16596" h="701911">
                  <a:moveTo>
                    <a:pt x="6066" y="0"/>
                  </a:moveTo>
                  <a:lnTo>
                    <a:pt x="0" y="33622"/>
                  </a:lnTo>
                  <a:lnTo>
                    <a:pt x="7641" y="91562"/>
                  </a:lnTo>
                  <a:lnTo>
                    <a:pt x="13942" y="143333"/>
                  </a:lnTo>
                  <a:lnTo>
                    <a:pt x="15809" y="200786"/>
                  </a:lnTo>
                  <a:lnTo>
                    <a:pt x="16245" y="250675"/>
                  </a:lnTo>
                  <a:lnTo>
                    <a:pt x="16439" y="304044"/>
                  </a:lnTo>
                  <a:lnTo>
                    <a:pt x="16549" y="364348"/>
                  </a:lnTo>
                  <a:lnTo>
                    <a:pt x="16581" y="417441"/>
                  </a:lnTo>
                  <a:lnTo>
                    <a:pt x="16592" y="479377"/>
                  </a:lnTo>
                  <a:lnTo>
                    <a:pt x="16594" y="536672"/>
                  </a:lnTo>
                  <a:lnTo>
                    <a:pt x="16595" y="591462"/>
                  </a:lnTo>
                  <a:lnTo>
                    <a:pt x="15425" y="637219"/>
                  </a:lnTo>
                  <a:lnTo>
                    <a:pt x="9359" y="694693"/>
                  </a:lnTo>
                  <a:lnTo>
                    <a:pt x="9051" y="701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42487" y="263212"/>
              <a:ext cx="235100" cy="326384"/>
            </a:xfrm>
            <a:custGeom>
              <a:avLst/>
              <a:gdLst/>
              <a:ahLst/>
              <a:cxnLst/>
              <a:rect l="0" t="0" r="0" b="0"/>
              <a:pathLst>
                <a:path w="235100" h="326384">
                  <a:moveTo>
                    <a:pt x="0" y="0"/>
                  </a:moveTo>
                  <a:lnTo>
                    <a:pt x="17980" y="15641"/>
                  </a:lnTo>
                  <a:lnTo>
                    <a:pt x="34897" y="23719"/>
                  </a:lnTo>
                  <a:lnTo>
                    <a:pt x="69741" y="29255"/>
                  </a:lnTo>
                  <a:lnTo>
                    <a:pt x="131842" y="23889"/>
                  </a:lnTo>
                  <a:lnTo>
                    <a:pt x="181914" y="20726"/>
                  </a:lnTo>
                  <a:lnTo>
                    <a:pt x="212261" y="15841"/>
                  </a:lnTo>
                  <a:lnTo>
                    <a:pt x="222226" y="18749"/>
                  </a:lnTo>
                  <a:lnTo>
                    <a:pt x="228869" y="25368"/>
                  </a:lnTo>
                  <a:lnTo>
                    <a:pt x="233298" y="34459"/>
                  </a:lnTo>
                  <a:lnTo>
                    <a:pt x="235099" y="53920"/>
                  </a:lnTo>
                  <a:lnTo>
                    <a:pt x="230830" y="75437"/>
                  </a:lnTo>
                  <a:lnTo>
                    <a:pt x="215273" y="111519"/>
                  </a:lnTo>
                  <a:lnTo>
                    <a:pt x="182189" y="164569"/>
                  </a:lnTo>
                  <a:lnTo>
                    <a:pt x="148292" y="217038"/>
                  </a:lnTo>
                  <a:lnTo>
                    <a:pt x="123874" y="273206"/>
                  </a:lnTo>
                  <a:lnTo>
                    <a:pt x="109000" y="312240"/>
                  </a:lnTo>
                  <a:lnTo>
                    <a:pt x="9475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26673" y="649748"/>
              <a:ext cx="389555" cy="19587"/>
            </a:xfrm>
            <a:custGeom>
              <a:avLst/>
              <a:gdLst/>
              <a:ahLst/>
              <a:cxnLst/>
              <a:rect l="0" t="0" r="0" b="0"/>
              <a:pathLst>
                <a:path w="389555" h="19587">
                  <a:moveTo>
                    <a:pt x="389554" y="13547"/>
                  </a:moveTo>
                  <a:lnTo>
                    <a:pt x="372787" y="2368"/>
                  </a:lnTo>
                  <a:lnTo>
                    <a:pt x="352076" y="0"/>
                  </a:lnTo>
                  <a:lnTo>
                    <a:pt x="295064" y="2422"/>
                  </a:lnTo>
                  <a:lnTo>
                    <a:pt x="235882" y="10136"/>
                  </a:lnTo>
                  <a:lnTo>
                    <a:pt x="179132" y="12873"/>
                  </a:lnTo>
                  <a:lnTo>
                    <a:pt x="122862" y="13414"/>
                  </a:lnTo>
                  <a:lnTo>
                    <a:pt x="67856" y="19586"/>
                  </a:lnTo>
                  <a:lnTo>
                    <a:pt x="25102" y="15086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62994" y="726442"/>
              <a:ext cx="226893" cy="389882"/>
            </a:xfrm>
            <a:custGeom>
              <a:avLst/>
              <a:gdLst/>
              <a:ahLst/>
              <a:cxnLst/>
              <a:rect l="0" t="0" r="0" b="0"/>
              <a:pathLst>
                <a:path w="226893" h="389882">
                  <a:moveTo>
                    <a:pt x="226892" y="63195"/>
                  </a:moveTo>
                  <a:lnTo>
                    <a:pt x="177393" y="118282"/>
                  </a:lnTo>
                  <a:lnTo>
                    <a:pt x="141202" y="179223"/>
                  </a:lnTo>
                  <a:lnTo>
                    <a:pt x="118277" y="242198"/>
                  </a:lnTo>
                  <a:lnTo>
                    <a:pt x="96859" y="293872"/>
                  </a:lnTo>
                  <a:lnTo>
                    <a:pt x="87991" y="325595"/>
                  </a:lnTo>
                  <a:lnTo>
                    <a:pt x="89509" y="349833"/>
                  </a:lnTo>
                  <a:lnTo>
                    <a:pt x="97982" y="368404"/>
                  </a:lnTo>
                  <a:lnTo>
                    <a:pt x="109547" y="384457"/>
                  </a:lnTo>
                  <a:lnTo>
                    <a:pt x="117076" y="388504"/>
                  </a:lnTo>
                  <a:lnTo>
                    <a:pt x="134801" y="389881"/>
                  </a:lnTo>
                  <a:lnTo>
                    <a:pt x="143271" y="386270"/>
                  </a:lnTo>
                  <a:lnTo>
                    <a:pt x="180886" y="351231"/>
                  </a:lnTo>
                  <a:lnTo>
                    <a:pt x="196623" y="318815"/>
                  </a:lnTo>
                  <a:lnTo>
                    <a:pt x="198621" y="296127"/>
                  </a:lnTo>
                  <a:lnTo>
                    <a:pt x="190372" y="252966"/>
                  </a:lnTo>
                  <a:lnTo>
                    <a:pt x="175257" y="226788"/>
                  </a:lnTo>
                  <a:lnTo>
                    <a:pt x="120771" y="182707"/>
                  </a:lnTo>
                  <a:lnTo>
                    <a:pt x="77187" y="150567"/>
                  </a:lnTo>
                  <a:lnTo>
                    <a:pt x="36923" y="128417"/>
                  </a:lnTo>
                  <a:lnTo>
                    <a:pt x="11247" y="102797"/>
                  </a:lnTo>
                  <a:lnTo>
                    <a:pt x="2368" y="80016"/>
                  </a:lnTo>
                  <a:lnTo>
                    <a:pt x="0" y="67390"/>
                  </a:lnTo>
                  <a:lnTo>
                    <a:pt x="3609" y="44002"/>
                  </a:lnTo>
                  <a:lnTo>
                    <a:pt x="14181" y="23079"/>
                  </a:lnTo>
                  <a:lnTo>
                    <a:pt x="30578" y="5981"/>
                  </a:lnTo>
                  <a:lnTo>
                    <a:pt x="42204" y="1656"/>
                  </a:lnTo>
                  <a:lnTo>
                    <a:pt x="96650" y="0"/>
                  </a:lnTo>
                  <a:lnTo>
                    <a:pt x="132135" y="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47896" y="684352"/>
              <a:ext cx="115814" cy="200042"/>
            </a:xfrm>
            <a:custGeom>
              <a:avLst/>
              <a:gdLst/>
              <a:ahLst/>
              <a:cxnLst/>
              <a:rect l="0" t="0" r="0" b="0"/>
              <a:pathLst>
                <a:path w="115814" h="200042">
                  <a:moveTo>
                    <a:pt x="115813" y="0"/>
                  </a:moveTo>
                  <a:lnTo>
                    <a:pt x="86505" y="34897"/>
                  </a:lnTo>
                  <a:lnTo>
                    <a:pt x="60813" y="92997"/>
                  </a:lnTo>
                  <a:lnTo>
                    <a:pt x="20850" y="154653"/>
                  </a:lnTo>
                  <a:lnTo>
                    <a:pt x="9267" y="17051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74197" y="652766"/>
              <a:ext cx="200042" cy="231628"/>
            </a:xfrm>
            <a:custGeom>
              <a:avLst/>
              <a:gdLst/>
              <a:ahLst/>
              <a:cxnLst/>
              <a:rect l="0" t="0" r="0" b="0"/>
              <a:pathLst>
                <a:path w="200042" h="231628">
                  <a:moveTo>
                    <a:pt x="200041" y="231627"/>
                  </a:moveTo>
                  <a:lnTo>
                    <a:pt x="200041" y="209271"/>
                  </a:lnTo>
                  <a:lnTo>
                    <a:pt x="188863" y="178600"/>
                  </a:lnTo>
                  <a:lnTo>
                    <a:pt x="126857" y="115985"/>
                  </a:lnTo>
                  <a:lnTo>
                    <a:pt x="65430" y="62108"/>
                  </a:lnTo>
                  <a:lnTo>
                    <a:pt x="7295" y="71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41498" y="206145"/>
              <a:ext cx="228536" cy="394629"/>
            </a:xfrm>
            <a:custGeom>
              <a:avLst/>
              <a:gdLst/>
              <a:ahLst/>
              <a:cxnLst/>
              <a:rect l="0" t="0" r="0" b="0"/>
              <a:pathLst>
                <a:path w="228536" h="394629">
                  <a:moveTo>
                    <a:pt x="227621" y="109709"/>
                  </a:moveTo>
                  <a:lnTo>
                    <a:pt x="178123" y="164797"/>
                  </a:lnTo>
                  <a:lnTo>
                    <a:pt x="143344" y="223650"/>
                  </a:lnTo>
                  <a:lnTo>
                    <a:pt x="110631" y="279089"/>
                  </a:lnTo>
                  <a:lnTo>
                    <a:pt x="96921" y="339840"/>
                  </a:lnTo>
                  <a:lnTo>
                    <a:pt x="98168" y="372479"/>
                  </a:lnTo>
                  <a:lnTo>
                    <a:pt x="102715" y="380815"/>
                  </a:lnTo>
                  <a:lnTo>
                    <a:pt x="117125" y="393198"/>
                  </a:lnTo>
                  <a:lnTo>
                    <a:pt x="125881" y="394628"/>
                  </a:lnTo>
                  <a:lnTo>
                    <a:pt x="144968" y="389978"/>
                  </a:lnTo>
                  <a:lnTo>
                    <a:pt x="184648" y="367929"/>
                  </a:lnTo>
                  <a:lnTo>
                    <a:pt x="216229" y="337924"/>
                  </a:lnTo>
                  <a:lnTo>
                    <a:pt x="223536" y="328533"/>
                  </a:lnTo>
                  <a:lnTo>
                    <a:pt x="228535" y="302501"/>
                  </a:lnTo>
                  <a:lnTo>
                    <a:pt x="225687" y="274943"/>
                  </a:lnTo>
                  <a:lnTo>
                    <a:pt x="216623" y="254896"/>
                  </a:lnTo>
                  <a:lnTo>
                    <a:pt x="192777" y="230457"/>
                  </a:lnTo>
                  <a:lnTo>
                    <a:pt x="134631" y="205578"/>
                  </a:lnTo>
                  <a:lnTo>
                    <a:pt x="74389" y="178659"/>
                  </a:lnTo>
                  <a:lnTo>
                    <a:pt x="17531" y="130694"/>
                  </a:lnTo>
                  <a:lnTo>
                    <a:pt x="10352" y="123699"/>
                  </a:lnTo>
                  <a:lnTo>
                    <a:pt x="2375" y="103449"/>
                  </a:lnTo>
                  <a:lnTo>
                    <a:pt x="0" y="80021"/>
                  </a:lnTo>
                  <a:lnTo>
                    <a:pt x="2844" y="57910"/>
                  </a:lnTo>
                  <a:lnTo>
                    <a:pt x="7579" y="49440"/>
                  </a:lnTo>
                  <a:lnTo>
                    <a:pt x="22200" y="36910"/>
                  </a:lnTo>
                  <a:lnTo>
                    <a:pt x="68588" y="13268"/>
                  </a:lnTo>
                  <a:lnTo>
                    <a:pt x="131101" y="0"/>
                  </a:lnTo>
                  <a:lnTo>
                    <a:pt x="163928" y="1294"/>
                  </a:lnTo>
                  <a:lnTo>
                    <a:pt x="182155" y="12392"/>
                  </a:lnTo>
                  <a:lnTo>
                    <a:pt x="196885" y="29022"/>
                  </a:lnTo>
                  <a:lnTo>
                    <a:pt x="207332" y="48112"/>
                  </a:lnTo>
                  <a:lnTo>
                    <a:pt x="209635" y="74534"/>
                  </a:lnTo>
                  <a:lnTo>
                    <a:pt x="204354" y="112935"/>
                  </a:lnTo>
                  <a:lnTo>
                    <a:pt x="196035" y="141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79564" y="652766"/>
              <a:ext cx="558012" cy="21221"/>
            </a:xfrm>
            <a:custGeom>
              <a:avLst/>
              <a:gdLst/>
              <a:ahLst/>
              <a:cxnLst/>
              <a:rect l="0" t="0" r="0" b="0"/>
              <a:pathLst>
                <a:path w="558012" h="21221">
                  <a:moveTo>
                    <a:pt x="558011" y="0"/>
                  </a:moveTo>
                  <a:lnTo>
                    <a:pt x="552421" y="16768"/>
                  </a:lnTo>
                  <a:lnTo>
                    <a:pt x="546096" y="20537"/>
                  </a:lnTo>
                  <a:lnTo>
                    <a:pt x="489299" y="21220"/>
                  </a:lnTo>
                  <a:lnTo>
                    <a:pt x="433607" y="21089"/>
                  </a:lnTo>
                  <a:lnTo>
                    <a:pt x="373733" y="17944"/>
                  </a:lnTo>
                  <a:lnTo>
                    <a:pt x="316240" y="11994"/>
                  </a:lnTo>
                  <a:lnTo>
                    <a:pt x="261859" y="18054"/>
                  </a:lnTo>
                  <a:lnTo>
                    <a:pt x="208219" y="20167"/>
                  </a:lnTo>
                  <a:lnTo>
                    <a:pt x="157101" y="19624"/>
                  </a:lnTo>
                  <a:lnTo>
                    <a:pt x="100963" y="12672"/>
                  </a:lnTo>
                  <a:lnTo>
                    <a:pt x="39831" y="16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60744" y="768580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4679" y="146436"/>
                  </a:lnTo>
                  <a:lnTo>
                    <a:pt x="18036" y="200544"/>
                  </a:lnTo>
                  <a:lnTo>
                    <a:pt x="25989" y="261892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93952" y="800165"/>
              <a:ext cx="241040" cy="302622"/>
            </a:xfrm>
            <a:custGeom>
              <a:avLst/>
              <a:gdLst/>
              <a:ahLst/>
              <a:cxnLst/>
              <a:rect l="0" t="0" r="0" b="0"/>
              <a:pathLst>
                <a:path w="241040" h="302622">
                  <a:moveTo>
                    <a:pt x="222566" y="0"/>
                  </a:moveTo>
                  <a:lnTo>
                    <a:pt x="163949" y="0"/>
                  </a:lnTo>
                  <a:lnTo>
                    <a:pt x="102539" y="6066"/>
                  </a:lnTo>
                  <a:lnTo>
                    <a:pt x="44136" y="1545"/>
                  </a:lnTo>
                  <a:lnTo>
                    <a:pt x="29913" y="1030"/>
                  </a:lnTo>
                  <a:lnTo>
                    <a:pt x="19261" y="5366"/>
                  </a:lnTo>
                  <a:lnTo>
                    <a:pt x="10990" y="12936"/>
                  </a:lnTo>
                  <a:lnTo>
                    <a:pt x="4307" y="22662"/>
                  </a:lnTo>
                  <a:lnTo>
                    <a:pt x="0" y="42828"/>
                  </a:lnTo>
                  <a:lnTo>
                    <a:pt x="8509" y="97190"/>
                  </a:lnTo>
                  <a:lnTo>
                    <a:pt x="14427" y="153556"/>
                  </a:lnTo>
                  <a:lnTo>
                    <a:pt x="17126" y="165542"/>
                  </a:lnTo>
                  <a:lnTo>
                    <a:pt x="20095" y="170023"/>
                  </a:lnTo>
                  <a:lnTo>
                    <a:pt x="23245" y="169501"/>
                  </a:lnTo>
                  <a:lnTo>
                    <a:pt x="61787" y="129297"/>
                  </a:lnTo>
                  <a:lnTo>
                    <a:pt x="87970" y="114219"/>
                  </a:lnTo>
                  <a:lnTo>
                    <a:pt x="123544" y="107932"/>
                  </a:lnTo>
                  <a:lnTo>
                    <a:pt x="158131" y="111659"/>
                  </a:lnTo>
                  <a:lnTo>
                    <a:pt x="196195" y="125761"/>
                  </a:lnTo>
                  <a:lnTo>
                    <a:pt x="213965" y="141292"/>
                  </a:lnTo>
                  <a:lnTo>
                    <a:pt x="234905" y="179858"/>
                  </a:lnTo>
                  <a:lnTo>
                    <a:pt x="241039" y="216418"/>
                  </a:lnTo>
                  <a:lnTo>
                    <a:pt x="237268" y="262476"/>
                  </a:lnTo>
                  <a:lnTo>
                    <a:pt x="231197" y="273250"/>
                  </a:lnTo>
                  <a:lnTo>
                    <a:pt x="222471" y="280433"/>
                  </a:lnTo>
                  <a:lnTo>
                    <a:pt x="168741" y="300142"/>
                  </a:lnTo>
                  <a:lnTo>
                    <a:pt x="131099" y="302621"/>
                  </a:lnTo>
                  <a:lnTo>
                    <a:pt x="75600" y="290470"/>
                  </a:lnTo>
                  <a:lnTo>
                    <a:pt x="4358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495046" y="2060720"/>
            <a:ext cx="1856227" cy="1013602"/>
            <a:chOff x="1495046" y="2060720"/>
            <a:chExt cx="1856227" cy="1013602"/>
          </a:xfrm>
        </p:grpSpPr>
        <p:sp>
          <p:nvSpPr>
            <p:cNvPr id="13" name="Freeform 12"/>
            <p:cNvSpPr/>
            <p:nvPr/>
          </p:nvSpPr>
          <p:spPr>
            <a:xfrm>
              <a:off x="1652974" y="2063585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0" y="0"/>
                  </a:moveTo>
                  <a:lnTo>
                    <a:pt x="5589" y="58617"/>
                  </a:lnTo>
                  <a:lnTo>
                    <a:pt x="10722" y="120027"/>
                  </a:lnTo>
                  <a:lnTo>
                    <a:pt x="18645" y="166455"/>
                  </a:lnTo>
                  <a:lnTo>
                    <a:pt x="28401" y="222455"/>
                  </a:lnTo>
                  <a:lnTo>
                    <a:pt x="38701" y="276613"/>
                  </a:lnTo>
                  <a:lnTo>
                    <a:pt x="49161" y="327364"/>
                  </a:lnTo>
                  <a:lnTo>
                    <a:pt x="60057" y="374021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21548" y="2086444"/>
              <a:ext cx="210453" cy="369716"/>
            </a:xfrm>
            <a:custGeom>
              <a:avLst/>
              <a:gdLst/>
              <a:ahLst/>
              <a:cxnLst/>
              <a:rect l="0" t="0" r="0" b="0"/>
              <a:pathLst>
                <a:path w="210453" h="369716">
                  <a:moveTo>
                    <a:pt x="210452" y="40312"/>
                  </a:moveTo>
                  <a:lnTo>
                    <a:pt x="204862" y="23545"/>
                  </a:lnTo>
                  <a:lnTo>
                    <a:pt x="198537" y="18605"/>
                  </a:lnTo>
                  <a:lnTo>
                    <a:pt x="179030" y="13117"/>
                  </a:lnTo>
                  <a:lnTo>
                    <a:pt x="115709" y="12588"/>
                  </a:lnTo>
                  <a:lnTo>
                    <a:pt x="65178" y="2254"/>
                  </a:lnTo>
                  <a:lnTo>
                    <a:pt x="37871" y="0"/>
                  </a:lnTo>
                  <a:lnTo>
                    <a:pt x="16376" y="5238"/>
                  </a:lnTo>
                  <a:lnTo>
                    <a:pt x="7368" y="9910"/>
                  </a:lnTo>
                  <a:lnTo>
                    <a:pt x="2533" y="17705"/>
                  </a:lnTo>
                  <a:lnTo>
                    <a:pt x="0" y="77052"/>
                  </a:lnTo>
                  <a:lnTo>
                    <a:pt x="8230" y="137480"/>
                  </a:lnTo>
                  <a:lnTo>
                    <a:pt x="6645" y="174778"/>
                  </a:lnTo>
                  <a:lnTo>
                    <a:pt x="4057" y="190152"/>
                  </a:lnTo>
                  <a:lnTo>
                    <a:pt x="5005" y="189338"/>
                  </a:lnTo>
                  <a:lnTo>
                    <a:pt x="6807" y="185286"/>
                  </a:lnTo>
                  <a:lnTo>
                    <a:pt x="26110" y="168405"/>
                  </a:lnTo>
                  <a:lnTo>
                    <a:pt x="54056" y="154175"/>
                  </a:lnTo>
                  <a:lnTo>
                    <a:pt x="74262" y="152529"/>
                  </a:lnTo>
                  <a:lnTo>
                    <a:pt x="133549" y="164057"/>
                  </a:lnTo>
                  <a:lnTo>
                    <a:pt x="166219" y="175113"/>
                  </a:lnTo>
                  <a:lnTo>
                    <a:pt x="183384" y="186401"/>
                  </a:lnTo>
                  <a:lnTo>
                    <a:pt x="195692" y="202337"/>
                  </a:lnTo>
                  <a:lnTo>
                    <a:pt x="203892" y="222287"/>
                  </a:lnTo>
                  <a:lnTo>
                    <a:pt x="209156" y="273223"/>
                  </a:lnTo>
                  <a:lnTo>
                    <a:pt x="207536" y="299416"/>
                  </a:lnTo>
                  <a:lnTo>
                    <a:pt x="193470" y="332723"/>
                  </a:lnTo>
                  <a:lnTo>
                    <a:pt x="181067" y="350037"/>
                  </a:lnTo>
                  <a:lnTo>
                    <a:pt x="164636" y="362411"/>
                  </a:lnTo>
                  <a:lnTo>
                    <a:pt x="155342" y="367349"/>
                  </a:lnTo>
                  <a:lnTo>
                    <a:pt x="135655" y="369715"/>
                  </a:lnTo>
                  <a:lnTo>
                    <a:pt x="76730" y="365923"/>
                  </a:lnTo>
                  <a:lnTo>
                    <a:pt x="45268" y="360748"/>
                  </a:lnTo>
                  <a:lnTo>
                    <a:pt x="20939" y="366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95046" y="2526839"/>
              <a:ext cx="642240" cy="63172"/>
            </a:xfrm>
            <a:custGeom>
              <a:avLst/>
              <a:gdLst/>
              <a:ahLst/>
              <a:cxnLst/>
              <a:rect l="0" t="0" r="0" b="0"/>
              <a:pathLst>
                <a:path w="642240" h="63172">
                  <a:moveTo>
                    <a:pt x="642239" y="63171"/>
                  </a:moveTo>
                  <a:lnTo>
                    <a:pt x="631060" y="51993"/>
                  </a:lnTo>
                  <a:lnTo>
                    <a:pt x="596162" y="39452"/>
                  </a:lnTo>
                  <a:lnTo>
                    <a:pt x="540374" y="33139"/>
                  </a:lnTo>
                  <a:lnTo>
                    <a:pt x="481174" y="31892"/>
                  </a:lnTo>
                  <a:lnTo>
                    <a:pt x="427620" y="31676"/>
                  </a:lnTo>
                  <a:lnTo>
                    <a:pt x="370417" y="31612"/>
                  </a:lnTo>
                  <a:lnTo>
                    <a:pt x="309865" y="26002"/>
                  </a:lnTo>
                  <a:lnTo>
                    <a:pt x="263908" y="16933"/>
                  </a:lnTo>
                  <a:lnTo>
                    <a:pt x="207657" y="12426"/>
                  </a:lnTo>
                  <a:lnTo>
                    <a:pt x="152125" y="5501"/>
                  </a:lnTo>
                  <a:lnTo>
                    <a:pt x="98627" y="1630"/>
                  </a:lnTo>
                  <a:lnTo>
                    <a:pt x="45730" y="4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34103" y="2656323"/>
              <a:ext cx="224198" cy="378726"/>
            </a:xfrm>
            <a:custGeom>
              <a:avLst/>
              <a:gdLst/>
              <a:ahLst/>
              <a:cxnLst/>
              <a:rect l="0" t="0" r="0" b="0"/>
              <a:pathLst>
                <a:path w="224198" h="378726">
                  <a:moveTo>
                    <a:pt x="224197" y="49500"/>
                  </a:moveTo>
                  <a:lnTo>
                    <a:pt x="218608" y="66268"/>
                  </a:lnTo>
                  <a:lnTo>
                    <a:pt x="206505" y="80739"/>
                  </a:lnTo>
                  <a:lnTo>
                    <a:pt x="148615" y="130199"/>
                  </a:lnTo>
                  <a:lnTo>
                    <a:pt x="101815" y="186985"/>
                  </a:lnTo>
                  <a:lnTo>
                    <a:pt x="64880" y="249596"/>
                  </a:lnTo>
                  <a:lnTo>
                    <a:pt x="57546" y="300072"/>
                  </a:lnTo>
                  <a:lnTo>
                    <a:pt x="58616" y="338863"/>
                  </a:lnTo>
                  <a:lnTo>
                    <a:pt x="67157" y="357870"/>
                  </a:lnTo>
                  <a:lnTo>
                    <a:pt x="81872" y="370997"/>
                  </a:lnTo>
                  <a:lnTo>
                    <a:pt x="90709" y="376136"/>
                  </a:lnTo>
                  <a:lnTo>
                    <a:pt x="113006" y="378725"/>
                  </a:lnTo>
                  <a:lnTo>
                    <a:pt x="137344" y="374807"/>
                  </a:lnTo>
                  <a:lnTo>
                    <a:pt x="159860" y="365267"/>
                  </a:lnTo>
                  <a:lnTo>
                    <a:pt x="186677" y="341152"/>
                  </a:lnTo>
                  <a:lnTo>
                    <a:pt x="203851" y="300602"/>
                  </a:lnTo>
                  <a:lnTo>
                    <a:pt x="206186" y="274575"/>
                  </a:lnTo>
                  <a:lnTo>
                    <a:pt x="202154" y="252479"/>
                  </a:lnTo>
                  <a:lnTo>
                    <a:pt x="186730" y="226886"/>
                  </a:lnTo>
                  <a:lnTo>
                    <a:pt x="132858" y="168898"/>
                  </a:lnTo>
                  <a:lnTo>
                    <a:pt x="76174" y="130192"/>
                  </a:lnTo>
                  <a:lnTo>
                    <a:pt x="19162" y="93966"/>
                  </a:lnTo>
                  <a:lnTo>
                    <a:pt x="2269" y="68135"/>
                  </a:lnTo>
                  <a:lnTo>
                    <a:pt x="0" y="48424"/>
                  </a:lnTo>
                  <a:lnTo>
                    <a:pt x="4061" y="29135"/>
                  </a:lnTo>
                  <a:lnTo>
                    <a:pt x="13665" y="12763"/>
                  </a:lnTo>
                  <a:lnTo>
                    <a:pt x="21841" y="7461"/>
                  </a:lnTo>
                  <a:lnTo>
                    <a:pt x="55705" y="0"/>
                  </a:lnTo>
                  <a:lnTo>
                    <a:pt x="105950" y="598"/>
                  </a:lnTo>
                  <a:lnTo>
                    <a:pt x="128359" y="6709"/>
                  </a:lnTo>
                  <a:lnTo>
                    <a:pt x="190177" y="41868"/>
                  </a:lnTo>
                  <a:lnTo>
                    <a:pt x="213669" y="60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53139" y="2484725"/>
              <a:ext cx="126343" cy="179904"/>
            </a:xfrm>
            <a:custGeom>
              <a:avLst/>
              <a:gdLst/>
              <a:ahLst/>
              <a:cxnLst/>
              <a:rect l="0" t="0" r="0" b="0"/>
              <a:pathLst>
                <a:path w="126343" h="179904">
                  <a:moveTo>
                    <a:pt x="126342" y="0"/>
                  </a:moveTo>
                  <a:lnTo>
                    <a:pt x="116767" y="31282"/>
                  </a:lnTo>
                  <a:lnTo>
                    <a:pt x="73345" y="87124"/>
                  </a:lnTo>
                  <a:lnTo>
                    <a:pt x="39888" y="144534"/>
                  </a:lnTo>
                  <a:lnTo>
                    <a:pt x="9066" y="178607"/>
                  </a:lnTo>
                  <a:lnTo>
                    <a:pt x="6044" y="17990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32082" y="2474197"/>
              <a:ext cx="189514" cy="200042"/>
            </a:xfrm>
            <a:custGeom>
              <a:avLst/>
              <a:gdLst/>
              <a:ahLst/>
              <a:cxnLst/>
              <a:rect l="0" t="0" r="0" b="0"/>
              <a:pathLst>
                <a:path w="189514" h="200042">
                  <a:moveTo>
                    <a:pt x="189513" y="200041"/>
                  </a:moveTo>
                  <a:lnTo>
                    <a:pt x="183924" y="183273"/>
                  </a:lnTo>
                  <a:lnTo>
                    <a:pt x="168702" y="168802"/>
                  </a:lnTo>
                  <a:lnTo>
                    <a:pt x="118186" y="132236"/>
                  </a:lnTo>
                  <a:lnTo>
                    <a:pt x="90373" y="96960"/>
                  </a:lnTo>
                  <a:lnTo>
                    <a:pt x="34321" y="445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82404" y="2060720"/>
              <a:ext cx="221991" cy="425159"/>
            </a:xfrm>
            <a:custGeom>
              <a:avLst/>
              <a:gdLst/>
              <a:ahLst/>
              <a:cxnLst/>
              <a:rect l="0" t="0" r="0" b="0"/>
              <a:pathLst>
                <a:path w="221991" h="425159">
                  <a:moveTo>
                    <a:pt x="197202" y="97622"/>
                  </a:moveTo>
                  <a:lnTo>
                    <a:pt x="157660" y="153281"/>
                  </a:lnTo>
                  <a:lnTo>
                    <a:pt x="122803" y="213700"/>
                  </a:lnTo>
                  <a:lnTo>
                    <a:pt x="89660" y="276629"/>
                  </a:lnTo>
                  <a:lnTo>
                    <a:pt x="79216" y="300013"/>
                  </a:lnTo>
                  <a:lnTo>
                    <a:pt x="72510" y="362685"/>
                  </a:lnTo>
                  <a:lnTo>
                    <a:pt x="71960" y="379615"/>
                  </a:lnTo>
                  <a:lnTo>
                    <a:pt x="75103" y="392072"/>
                  </a:lnTo>
                  <a:lnTo>
                    <a:pt x="80708" y="401547"/>
                  </a:lnTo>
                  <a:lnTo>
                    <a:pt x="87953" y="409033"/>
                  </a:lnTo>
                  <a:lnTo>
                    <a:pt x="120508" y="425158"/>
                  </a:lnTo>
                  <a:lnTo>
                    <a:pt x="132034" y="424774"/>
                  </a:lnTo>
                  <a:lnTo>
                    <a:pt x="165025" y="408635"/>
                  </a:lnTo>
                  <a:lnTo>
                    <a:pt x="194687" y="387346"/>
                  </a:lnTo>
                  <a:lnTo>
                    <a:pt x="211924" y="359331"/>
                  </a:lnTo>
                  <a:lnTo>
                    <a:pt x="220513" y="339109"/>
                  </a:lnTo>
                  <a:lnTo>
                    <a:pt x="221990" y="315303"/>
                  </a:lnTo>
                  <a:lnTo>
                    <a:pt x="213406" y="267482"/>
                  </a:lnTo>
                  <a:lnTo>
                    <a:pt x="208005" y="258825"/>
                  </a:lnTo>
                  <a:lnTo>
                    <a:pt x="154187" y="219971"/>
                  </a:lnTo>
                  <a:lnTo>
                    <a:pt x="93008" y="178298"/>
                  </a:lnTo>
                  <a:lnTo>
                    <a:pt x="31210" y="129205"/>
                  </a:lnTo>
                  <a:lnTo>
                    <a:pt x="23370" y="122186"/>
                  </a:lnTo>
                  <a:lnTo>
                    <a:pt x="6746" y="89952"/>
                  </a:lnTo>
                  <a:lnTo>
                    <a:pt x="0" y="50765"/>
                  </a:lnTo>
                  <a:lnTo>
                    <a:pt x="4662" y="29613"/>
                  </a:lnTo>
                  <a:lnTo>
                    <a:pt x="9180" y="20697"/>
                  </a:lnTo>
                  <a:lnTo>
                    <a:pt x="23559" y="7671"/>
                  </a:lnTo>
                  <a:lnTo>
                    <a:pt x="32307" y="2560"/>
                  </a:lnTo>
                  <a:lnTo>
                    <a:pt x="51386" y="0"/>
                  </a:lnTo>
                  <a:lnTo>
                    <a:pt x="113113" y="14066"/>
                  </a:lnTo>
                  <a:lnTo>
                    <a:pt x="132922" y="21881"/>
                  </a:lnTo>
                  <a:lnTo>
                    <a:pt x="149526" y="33154"/>
                  </a:lnTo>
                  <a:lnTo>
                    <a:pt x="161584" y="49082"/>
                  </a:lnTo>
                  <a:lnTo>
                    <a:pt x="166438" y="58243"/>
                  </a:lnTo>
                  <a:lnTo>
                    <a:pt x="168711" y="80900"/>
                  </a:lnTo>
                  <a:lnTo>
                    <a:pt x="163414" y="113724"/>
                  </a:lnTo>
                  <a:lnTo>
                    <a:pt x="155088" y="139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90051" y="2590067"/>
              <a:ext cx="558012" cy="21001"/>
            </a:xfrm>
            <a:custGeom>
              <a:avLst/>
              <a:gdLst/>
              <a:ahLst/>
              <a:cxnLst/>
              <a:rect l="0" t="0" r="0" b="0"/>
              <a:pathLst>
                <a:path w="558012" h="21001">
                  <a:moveTo>
                    <a:pt x="558011" y="10471"/>
                  </a:moveTo>
                  <a:lnTo>
                    <a:pt x="509080" y="2138"/>
                  </a:lnTo>
                  <a:lnTo>
                    <a:pt x="458115" y="594"/>
                  </a:lnTo>
                  <a:lnTo>
                    <a:pt x="404799" y="136"/>
                  </a:lnTo>
                  <a:lnTo>
                    <a:pt x="356247" y="0"/>
                  </a:lnTo>
                  <a:lnTo>
                    <a:pt x="298618" y="5543"/>
                  </a:lnTo>
                  <a:lnTo>
                    <a:pt x="236628" y="9498"/>
                  </a:lnTo>
                  <a:lnTo>
                    <a:pt x="174297" y="7160"/>
                  </a:lnTo>
                  <a:lnTo>
                    <a:pt x="148826" y="4320"/>
                  </a:lnTo>
                  <a:lnTo>
                    <a:pt x="94345" y="8910"/>
                  </a:lnTo>
                  <a:lnTo>
                    <a:pt x="38524" y="15752"/>
                  </a:lnTo>
                  <a:lnTo>
                    <a:pt x="0" y="21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63822" y="2747937"/>
              <a:ext cx="5215" cy="263214"/>
            </a:xfrm>
            <a:custGeom>
              <a:avLst/>
              <a:gdLst/>
              <a:ahLst/>
              <a:cxnLst/>
              <a:rect l="0" t="0" r="0" b="0"/>
              <a:pathLst>
                <a:path w="5215" h="263214">
                  <a:moveTo>
                    <a:pt x="5214" y="0"/>
                  </a:moveTo>
                  <a:lnTo>
                    <a:pt x="2094" y="60384"/>
                  </a:lnTo>
                  <a:lnTo>
                    <a:pt x="0" y="114988"/>
                  </a:lnTo>
                  <a:lnTo>
                    <a:pt x="3669" y="168212"/>
                  </a:lnTo>
                  <a:lnTo>
                    <a:pt x="4756" y="217907"/>
                  </a:lnTo>
                  <a:lnTo>
                    <a:pt x="5214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24783" y="2737409"/>
              <a:ext cx="226490" cy="336913"/>
            </a:xfrm>
            <a:custGeom>
              <a:avLst/>
              <a:gdLst/>
              <a:ahLst/>
              <a:cxnLst/>
              <a:rect l="0" t="0" r="0" b="0"/>
              <a:pathLst>
                <a:path w="226490" h="336913">
                  <a:moveTo>
                    <a:pt x="191693" y="0"/>
                  </a:moveTo>
                  <a:lnTo>
                    <a:pt x="174926" y="5589"/>
                  </a:lnTo>
                  <a:lnTo>
                    <a:pt x="116248" y="4664"/>
                  </a:lnTo>
                  <a:lnTo>
                    <a:pt x="75363" y="5671"/>
                  </a:lnTo>
                  <a:lnTo>
                    <a:pt x="48744" y="3690"/>
                  </a:lnTo>
                  <a:lnTo>
                    <a:pt x="25215" y="6709"/>
                  </a:lnTo>
                  <a:lnTo>
                    <a:pt x="16367" y="11492"/>
                  </a:lnTo>
                  <a:lnTo>
                    <a:pt x="3416" y="26164"/>
                  </a:lnTo>
                  <a:lnTo>
                    <a:pt x="0" y="47503"/>
                  </a:lnTo>
                  <a:lnTo>
                    <a:pt x="1749" y="99331"/>
                  </a:lnTo>
                  <a:lnTo>
                    <a:pt x="7642" y="135106"/>
                  </a:lnTo>
                  <a:lnTo>
                    <a:pt x="11671" y="140374"/>
                  </a:lnTo>
                  <a:lnTo>
                    <a:pt x="16696" y="141546"/>
                  </a:lnTo>
                  <a:lnTo>
                    <a:pt x="76729" y="122490"/>
                  </a:lnTo>
                  <a:lnTo>
                    <a:pt x="140087" y="125026"/>
                  </a:lnTo>
                  <a:lnTo>
                    <a:pt x="165247" y="128097"/>
                  </a:lnTo>
                  <a:lnTo>
                    <a:pt x="184229" y="137260"/>
                  </a:lnTo>
                  <a:lnTo>
                    <a:pt x="208069" y="166752"/>
                  </a:lnTo>
                  <a:lnTo>
                    <a:pt x="224361" y="199536"/>
                  </a:lnTo>
                  <a:lnTo>
                    <a:pt x="226489" y="223993"/>
                  </a:lnTo>
                  <a:lnTo>
                    <a:pt x="218324" y="272233"/>
                  </a:lnTo>
                  <a:lnTo>
                    <a:pt x="203223" y="299290"/>
                  </a:lnTo>
                  <a:lnTo>
                    <a:pt x="187459" y="311613"/>
                  </a:lnTo>
                  <a:lnTo>
                    <a:pt x="148743" y="329055"/>
                  </a:lnTo>
                  <a:lnTo>
                    <a:pt x="112157" y="334584"/>
                  </a:lnTo>
                  <a:lnTo>
                    <a:pt x="58560" y="331392"/>
                  </a:lnTo>
                  <a:lnTo>
                    <a:pt x="3376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600331" y="2716352"/>
            <a:ext cx="421141" cy="589597"/>
            <a:chOff x="1600331" y="2716352"/>
            <a:chExt cx="421141" cy="589597"/>
          </a:xfrm>
        </p:grpSpPr>
        <p:sp>
          <p:nvSpPr>
            <p:cNvPr id="24" name="Freeform 23"/>
            <p:cNvSpPr/>
            <p:nvPr/>
          </p:nvSpPr>
          <p:spPr>
            <a:xfrm>
              <a:off x="1600331" y="2716352"/>
              <a:ext cx="421141" cy="315856"/>
            </a:xfrm>
            <a:custGeom>
              <a:avLst/>
              <a:gdLst/>
              <a:ahLst/>
              <a:cxnLst/>
              <a:rect l="0" t="0" r="0" b="0"/>
              <a:pathLst>
                <a:path w="421141" h="315856">
                  <a:moveTo>
                    <a:pt x="421140" y="0"/>
                  </a:moveTo>
                  <a:lnTo>
                    <a:pt x="367265" y="44322"/>
                  </a:lnTo>
                  <a:lnTo>
                    <a:pt x="311284" y="98243"/>
                  </a:lnTo>
                  <a:lnTo>
                    <a:pt x="264736" y="131320"/>
                  </a:lnTo>
                  <a:lnTo>
                    <a:pt x="244002" y="143762"/>
                  </a:lnTo>
                  <a:lnTo>
                    <a:pt x="193078" y="190420"/>
                  </a:lnTo>
                  <a:lnTo>
                    <a:pt x="139698" y="231806"/>
                  </a:lnTo>
                  <a:lnTo>
                    <a:pt x="87213" y="267537"/>
                  </a:lnTo>
                  <a:lnTo>
                    <a:pt x="31525" y="29773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63502" y="320066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9879" y="16767"/>
                  </a:lnTo>
                  <a:lnTo>
                    <a:pt x="1952" y="7324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853222" y="1779316"/>
            <a:ext cx="547483" cy="621182"/>
            <a:chOff x="2853222" y="1779316"/>
            <a:chExt cx="547483" cy="621182"/>
          </a:xfrm>
        </p:grpSpPr>
        <p:sp>
          <p:nvSpPr>
            <p:cNvPr id="27" name="Freeform 26"/>
            <p:cNvSpPr/>
            <p:nvPr/>
          </p:nvSpPr>
          <p:spPr>
            <a:xfrm>
              <a:off x="2853222" y="2074114"/>
              <a:ext cx="547483" cy="326384"/>
            </a:xfrm>
            <a:custGeom>
              <a:avLst/>
              <a:gdLst/>
              <a:ahLst/>
              <a:cxnLst/>
              <a:rect l="0" t="0" r="0" b="0"/>
              <a:pathLst>
                <a:path w="547483" h="326384">
                  <a:moveTo>
                    <a:pt x="547482" y="0"/>
                  </a:moveTo>
                  <a:lnTo>
                    <a:pt x="488865" y="34897"/>
                  </a:lnTo>
                  <a:lnTo>
                    <a:pt x="426286" y="74353"/>
                  </a:lnTo>
                  <a:lnTo>
                    <a:pt x="374962" y="105478"/>
                  </a:lnTo>
                  <a:lnTo>
                    <a:pt x="325050" y="135758"/>
                  </a:lnTo>
                  <a:lnTo>
                    <a:pt x="270013" y="174866"/>
                  </a:lnTo>
                  <a:lnTo>
                    <a:pt x="210243" y="217535"/>
                  </a:lnTo>
                  <a:lnTo>
                    <a:pt x="148526" y="252676"/>
                  </a:lnTo>
                  <a:lnTo>
                    <a:pt x="88610" y="275169"/>
                  </a:lnTo>
                  <a:lnTo>
                    <a:pt x="32163" y="30597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58590" y="177931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529" y="54144"/>
                  </a:lnTo>
                  <a:lnTo>
                    <a:pt x="2195" y="11619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358176" y="1926715"/>
            <a:ext cx="758052" cy="558011"/>
            <a:chOff x="1358176" y="1926715"/>
            <a:chExt cx="758052" cy="558011"/>
          </a:xfrm>
        </p:grpSpPr>
        <p:sp>
          <p:nvSpPr>
            <p:cNvPr id="30" name="Freeform 29"/>
            <p:cNvSpPr/>
            <p:nvPr/>
          </p:nvSpPr>
          <p:spPr>
            <a:xfrm>
              <a:off x="1463461" y="2116227"/>
              <a:ext cx="652767" cy="368499"/>
            </a:xfrm>
            <a:custGeom>
              <a:avLst/>
              <a:gdLst/>
              <a:ahLst/>
              <a:cxnLst/>
              <a:rect l="0" t="0" r="0" b="0"/>
              <a:pathLst>
                <a:path w="652767" h="368499">
                  <a:moveTo>
                    <a:pt x="652766" y="0"/>
                  </a:moveTo>
                  <a:lnTo>
                    <a:pt x="647177" y="16768"/>
                  </a:lnTo>
                  <a:lnTo>
                    <a:pt x="628835" y="31239"/>
                  </a:lnTo>
                  <a:lnTo>
                    <a:pt x="569401" y="59594"/>
                  </a:lnTo>
                  <a:lnTo>
                    <a:pt x="518621" y="86288"/>
                  </a:lnTo>
                  <a:lnTo>
                    <a:pt x="465872" y="111108"/>
                  </a:lnTo>
                  <a:lnTo>
                    <a:pt x="405367" y="138605"/>
                  </a:lnTo>
                  <a:lnTo>
                    <a:pt x="348136" y="169147"/>
                  </a:lnTo>
                  <a:lnTo>
                    <a:pt x="294889" y="203643"/>
                  </a:lnTo>
                  <a:lnTo>
                    <a:pt x="231635" y="238438"/>
                  </a:lnTo>
                  <a:lnTo>
                    <a:pt x="183275" y="266985"/>
                  </a:lnTo>
                  <a:lnTo>
                    <a:pt x="129269" y="294894"/>
                  </a:lnTo>
                  <a:lnTo>
                    <a:pt x="77570" y="320077"/>
                  </a:lnTo>
                  <a:lnTo>
                    <a:pt x="14378" y="35920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58176" y="1926715"/>
              <a:ext cx="52643" cy="157928"/>
            </a:xfrm>
            <a:custGeom>
              <a:avLst/>
              <a:gdLst/>
              <a:ahLst/>
              <a:cxnLst/>
              <a:rect l="0" t="0" r="0" b="0"/>
              <a:pathLst>
                <a:path w="52643" h="157928">
                  <a:moveTo>
                    <a:pt x="52642" y="0"/>
                  </a:moveTo>
                  <a:lnTo>
                    <a:pt x="41464" y="11178"/>
                  </a:lnTo>
                  <a:lnTo>
                    <a:pt x="25131" y="52727"/>
                  </a:lnTo>
                  <a:lnTo>
                    <a:pt x="10640" y="10599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905865" y="2484725"/>
            <a:ext cx="1021265" cy="968623"/>
            <a:chOff x="2905865" y="2484725"/>
            <a:chExt cx="1021265" cy="968623"/>
          </a:xfrm>
        </p:grpSpPr>
        <p:sp>
          <p:nvSpPr>
            <p:cNvPr id="33" name="Freeform 32"/>
            <p:cNvSpPr/>
            <p:nvPr/>
          </p:nvSpPr>
          <p:spPr>
            <a:xfrm>
              <a:off x="2905865" y="2695295"/>
              <a:ext cx="484312" cy="431669"/>
            </a:xfrm>
            <a:custGeom>
              <a:avLst/>
              <a:gdLst/>
              <a:ahLst/>
              <a:cxnLst/>
              <a:rect l="0" t="0" r="0" b="0"/>
              <a:pathLst>
                <a:path w="484312" h="431669">
                  <a:moveTo>
                    <a:pt x="484311" y="0"/>
                  </a:moveTo>
                  <a:lnTo>
                    <a:pt x="447224" y="63428"/>
                  </a:lnTo>
                  <a:lnTo>
                    <a:pt x="393769" y="121437"/>
                  </a:lnTo>
                  <a:lnTo>
                    <a:pt x="331462" y="175892"/>
                  </a:lnTo>
                  <a:lnTo>
                    <a:pt x="272188" y="225470"/>
                  </a:lnTo>
                  <a:lnTo>
                    <a:pt x="210433" y="273200"/>
                  </a:lnTo>
                  <a:lnTo>
                    <a:pt x="155720" y="315808"/>
                  </a:lnTo>
                  <a:lnTo>
                    <a:pt x="97682" y="352751"/>
                  </a:lnTo>
                  <a:lnTo>
                    <a:pt x="79679" y="369688"/>
                  </a:lnTo>
                  <a:lnTo>
                    <a:pt x="20783" y="41274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79606" y="3263834"/>
              <a:ext cx="52643" cy="189514"/>
            </a:xfrm>
            <a:custGeom>
              <a:avLst/>
              <a:gdLst/>
              <a:ahLst/>
              <a:cxnLst/>
              <a:rect l="0" t="0" r="0" b="0"/>
              <a:pathLst>
                <a:path w="52643" h="189514">
                  <a:moveTo>
                    <a:pt x="52642" y="0"/>
                  </a:moveTo>
                  <a:lnTo>
                    <a:pt x="34684" y="56214"/>
                  </a:lnTo>
                  <a:lnTo>
                    <a:pt x="20976" y="111666"/>
                  </a:lnTo>
                  <a:lnTo>
                    <a:pt x="4669" y="17163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37616" y="248472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8335" y="16768"/>
                  </a:lnTo>
                  <a:lnTo>
                    <a:pt x="170363" y="21707"/>
                  </a:lnTo>
                  <a:lnTo>
                    <a:pt x="149026" y="27195"/>
                  </a:lnTo>
                  <a:lnTo>
                    <a:pt x="89965" y="24652"/>
                  </a:lnTo>
                  <a:lnTo>
                    <a:pt x="35145" y="3298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79730" y="2653181"/>
              <a:ext cx="147400" cy="18863"/>
            </a:xfrm>
            <a:custGeom>
              <a:avLst/>
              <a:gdLst/>
              <a:ahLst/>
              <a:cxnLst/>
              <a:rect l="0" t="0" r="0" b="0"/>
              <a:pathLst>
                <a:path w="147400" h="18863">
                  <a:moveTo>
                    <a:pt x="147399" y="10528"/>
                  </a:moveTo>
                  <a:lnTo>
                    <a:pt x="109921" y="18862"/>
                  </a:lnTo>
                  <a:lnTo>
                    <a:pt x="71954" y="17287"/>
                  </a:lnTo>
                  <a:lnTo>
                    <a:pt x="10130" y="27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369326" y="1895129"/>
            <a:ext cx="1987006" cy="1015217"/>
            <a:chOff x="4369326" y="1895129"/>
            <a:chExt cx="1987006" cy="1015217"/>
          </a:xfrm>
        </p:grpSpPr>
        <p:sp>
          <p:nvSpPr>
            <p:cNvPr id="38" name="Freeform 37"/>
            <p:cNvSpPr/>
            <p:nvPr/>
          </p:nvSpPr>
          <p:spPr>
            <a:xfrm>
              <a:off x="4590425" y="1895129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23252" y="37478"/>
                  </a:lnTo>
                  <a:lnTo>
                    <a:pt x="21490" y="94491"/>
                  </a:lnTo>
                  <a:lnTo>
                    <a:pt x="15596" y="144851"/>
                  </a:lnTo>
                  <a:lnTo>
                    <a:pt x="11529" y="205864"/>
                  </a:lnTo>
                  <a:lnTo>
                    <a:pt x="7606" y="25985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69326" y="2350050"/>
              <a:ext cx="389555" cy="8334"/>
            </a:xfrm>
            <a:custGeom>
              <a:avLst/>
              <a:gdLst/>
              <a:ahLst/>
              <a:cxnLst/>
              <a:rect l="0" t="0" r="0" b="0"/>
              <a:pathLst>
                <a:path w="389555" h="8334">
                  <a:moveTo>
                    <a:pt x="389554" y="8333"/>
                  </a:moveTo>
                  <a:lnTo>
                    <a:pt x="352077" y="0"/>
                  </a:lnTo>
                  <a:lnTo>
                    <a:pt x="317229" y="1574"/>
                  </a:lnTo>
                  <a:lnTo>
                    <a:pt x="295409" y="4159"/>
                  </a:lnTo>
                  <a:lnTo>
                    <a:pt x="252805" y="2526"/>
                  </a:lnTo>
                  <a:lnTo>
                    <a:pt x="208656" y="6612"/>
                  </a:lnTo>
                  <a:lnTo>
                    <a:pt x="146832" y="7823"/>
                  </a:lnTo>
                  <a:lnTo>
                    <a:pt x="84060" y="8182"/>
                  </a:lnTo>
                  <a:lnTo>
                    <a:pt x="33485" y="828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16725" y="2484725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52642" y="0"/>
                  </a:moveTo>
                  <a:lnTo>
                    <a:pt x="43578" y="58617"/>
                  </a:lnTo>
                  <a:lnTo>
                    <a:pt x="41233" y="111621"/>
                  </a:lnTo>
                  <a:lnTo>
                    <a:pt x="30719" y="163338"/>
                  </a:lnTo>
                  <a:lnTo>
                    <a:pt x="17376" y="223597"/>
                  </a:lnTo>
                  <a:lnTo>
                    <a:pt x="3097" y="27697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85264" y="2295212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55665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43150" y="2466789"/>
              <a:ext cx="200042" cy="17937"/>
            </a:xfrm>
            <a:custGeom>
              <a:avLst/>
              <a:gdLst/>
              <a:ahLst/>
              <a:cxnLst/>
              <a:rect l="0" t="0" r="0" b="0"/>
              <a:pathLst>
                <a:path w="200042" h="17937">
                  <a:moveTo>
                    <a:pt x="200041" y="17936"/>
                  </a:moveTo>
                  <a:lnTo>
                    <a:pt x="188863" y="6758"/>
                  </a:lnTo>
                  <a:lnTo>
                    <a:pt x="170896" y="1270"/>
                  </a:lnTo>
                  <a:lnTo>
                    <a:pt x="147314" y="0"/>
                  </a:lnTo>
                  <a:lnTo>
                    <a:pt x="94046" y="5598"/>
                  </a:lnTo>
                  <a:lnTo>
                    <a:pt x="38464" y="7050"/>
                  </a:lnTo>
                  <a:lnTo>
                    <a:pt x="0" y="7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64373" y="2168870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42114" y="0"/>
                  </a:moveTo>
                  <a:lnTo>
                    <a:pt x="42114" y="48931"/>
                  </a:lnTo>
                  <a:lnTo>
                    <a:pt x="42114" y="106135"/>
                  </a:lnTo>
                  <a:lnTo>
                    <a:pt x="40944" y="154796"/>
                  </a:lnTo>
                  <a:lnTo>
                    <a:pt x="36524" y="203719"/>
                  </a:lnTo>
                  <a:lnTo>
                    <a:pt x="33780" y="252759"/>
                  </a:lnTo>
                  <a:lnTo>
                    <a:pt x="31391" y="301850"/>
                  </a:lnTo>
                  <a:lnTo>
                    <a:pt x="26430" y="350965"/>
                  </a:lnTo>
                  <a:lnTo>
                    <a:pt x="17059" y="413476"/>
                  </a:lnTo>
                  <a:lnTo>
                    <a:pt x="3055" y="475676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19071" y="1979357"/>
              <a:ext cx="837261" cy="930989"/>
            </a:xfrm>
            <a:custGeom>
              <a:avLst/>
              <a:gdLst/>
              <a:ahLst/>
              <a:cxnLst/>
              <a:rect l="0" t="0" r="0" b="0"/>
              <a:pathLst>
                <a:path w="837261" h="930989">
                  <a:moveTo>
                    <a:pt x="703271" y="63171"/>
                  </a:moveTo>
                  <a:lnTo>
                    <a:pt x="648130" y="42928"/>
                  </a:lnTo>
                  <a:lnTo>
                    <a:pt x="594126" y="34946"/>
                  </a:lnTo>
                  <a:lnTo>
                    <a:pt x="544849" y="32582"/>
                  </a:lnTo>
                  <a:lnTo>
                    <a:pt x="483846" y="31881"/>
                  </a:lnTo>
                  <a:lnTo>
                    <a:pt x="430676" y="37262"/>
                  </a:lnTo>
                  <a:lnTo>
                    <a:pt x="370788" y="51901"/>
                  </a:lnTo>
                  <a:lnTo>
                    <a:pt x="317017" y="79922"/>
                  </a:lnTo>
                  <a:lnTo>
                    <a:pt x="261076" y="114183"/>
                  </a:lnTo>
                  <a:lnTo>
                    <a:pt x="199290" y="163028"/>
                  </a:lnTo>
                  <a:lnTo>
                    <a:pt x="145443" y="221554"/>
                  </a:lnTo>
                  <a:lnTo>
                    <a:pt x="103182" y="274524"/>
                  </a:lnTo>
                  <a:lnTo>
                    <a:pt x="66629" y="330048"/>
                  </a:lnTo>
                  <a:lnTo>
                    <a:pt x="38048" y="393311"/>
                  </a:lnTo>
                  <a:lnTo>
                    <a:pt x="19924" y="455200"/>
                  </a:lnTo>
                  <a:lnTo>
                    <a:pt x="5079" y="517815"/>
                  </a:lnTo>
                  <a:lnTo>
                    <a:pt x="0" y="566638"/>
                  </a:lnTo>
                  <a:lnTo>
                    <a:pt x="1932" y="610198"/>
                  </a:lnTo>
                  <a:lnTo>
                    <a:pt x="9596" y="671739"/>
                  </a:lnTo>
                  <a:lnTo>
                    <a:pt x="28255" y="729564"/>
                  </a:lnTo>
                  <a:lnTo>
                    <a:pt x="72790" y="788659"/>
                  </a:lnTo>
                  <a:lnTo>
                    <a:pt x="134840" y="849603"/>
                  </a:lnTo>
                  <a:lnTo>
                    <a:pt x="182456" y="880251"/>
                  </a:lnTo>
                  <a:lnTo>
                    <a:pt x="235752" y="901600"/>
                  </a:lnTo>
                  <a:lnTo>
                    <a:pt x="271509" y="918088"/>
                  </a:lnTo>
                  <a:lnTo>
                    <a:pt x="333143" y="930988"/>
                  </a:lnTo>
                  <a:lnTo>
                    <a:pt x="388481" y="927436"/>
                  </a:lnTo>
                  <a:lnTo>
                    <a:pt x="446873" y="918724"/>
                  </a:lnTo>
                  <a:lnTo>
                    <a:pt x="503536" y="905300"/>
                  </a:lnTo>
                  <a:lnTo>
                    <a:pt x="529102" y="896025"/>
                  </a:lnTo>
                  <a:lnTo>
                    <a:pt x="588034" y="855924"/>
                  </a:lnTo>
                  <a:lnTo>
                    <a:pt x="649509" y="799515"/>
                  </a:lnTo>
                  <a:lnTo>
                    <a:pt x="703081" y="736938"/>
                  </a:lnTo>
                  <a:lnTo>
                    <a:pt x="741388" y="678756"/>
                  </a:lnTo>
                  <a:lnTo>
                    <a:pt x="776906" y="618711"/>
                  </a:lnTo>
                  <a:lnTo>
                    <a:pt x="799444" y="564542"/>
                  </a:lnTo>
                  <a:lnTo>
                    <a:pt x="822397" y="504102"/>
                  </a:lnTo>
                  <a:lnTo>
                    <a:pt x="831475" y="458402"/>
                  </a:lnTo>
                  <a:lnTo>
                    <a:pt x="836290" y="406895"/>
                  </a:lnTo>
                  <a:lnTo>
                    <a:pt x="837260" y="358657"/>
                  </a:lnTo>
                  <a:lnTo>
                    <a:pt x="828350" y="299093"/>
                  </a:lnTo>
                  <a:lnTo>
                    <a:pt x="815326" y="247943"/>
                  </a:lnTo>
                  <a:lnTo>
                    <a:pt x="786541" y="190275"/>
                  </a:lnTo>
                  <a:lnTo>
                    <a:pt x="771865" y="169965"/>
                  </a:lnTo>
                  <a:lnTo>
                    <a:pt x="712181" y="109972"/>
                  </a:lnTo>
                  <a:lnTo>
                    <a:pt x="660144" y="80301"/>
                  </a:lnTo>
                  <a:lnTo>
                    <a:pt x="618743" y="57718"/>
                  </a:lnTo>
                  <a:lnTo>
                    <a:pt x="562832" y="39607"/>
                  </a:lnTo>
                  <a:lnTo>
                    <a:pt x="507265" y="12856"/>
                  </a:lnTo>
                  <a:lnTo>
                    <a:pt x="4821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2013-12-13T14:22:07Z</dcterms:created>
  <dcterms:modified xsi:type="dcterms:W3CDTF">2013-12-13T14:22:31Z</dcterms:modified>
</cp:coreProperties>
</file>